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98" r:id="rId5"/>
    <p:sldId id="307" r:id="rId6"/>
    <p:sldId id="308" r:id="rId7"/>
    <p:sldId id="301" r:id="rId8"/>
    <p:sldId id="309" r:id="rId9"/>
    <p:sldId id="310" r:id="rId10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323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821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38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953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248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26/05/2023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1b</a:t>
            </a:r>
          </a:p>
          <a:p>
            <a:pPr algn="ctr"/>
            <a:r>
              <a:rPr lang="en-GB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Managers</a:t>
            </a: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Types of Managers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First line managers are usually called supervisors.  In a manufacturing plant, the first-line manager is a foreman.   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Higher up the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the middle manager.  Middle managers have titles such as project manager, division manager or unit leader.  They can be sometimes called functional managers.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At the top of the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managers typically have titles such as vice-president, president, chancellor, managing director.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73589" y="1737360"/>
            <a:ext cx="21600001" cy="682474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74" name="Picture 26" descr="Assuming that you are the manager, of an organization, draw the neat ...">
            <a:extLst>
              <a:ext uri="{FF2B5EF4-FFF2-40B4-BE49-F238E27FC236}">
                <a16:creationId xmlns:a16="http://schemas.microsoft.com/office/drawing/2014/main" id="{6E9F07F7-D46B-E53C-D856-794D047D1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946" y="2162808"/>
            <a:ext cx="5195455" cy="384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75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8A5D9D-3D7D-C8E1-DF4E-0B9A2511D284}"/>
              </a:ext>
            </a:extLst>
          </p:cNvPr>
          <p:cNvSpPr txBox="1"/>
          <p:nvPr/>
        </p:nvSpPr>
        <p:spPr>
          <a:xfrm>
            <a:off x="1371601" y="2108201"/>
            <a:ext cx="941294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First-Line Managers</a:t>
            </a:r>
          </a:p>
          <a:p>
            <a:pPr marL="342900" indent="-342900" algn="l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First-line managers are the entry level of management, the individuals “on the line” and in the closest contact with the workers. </a:t>
            </a:r>
          </a:p>
          <a:p>
            <a:pPr marL="342900" indent="-342900" algn="l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They are directly responsible for making sure that organisational objectives and plans are implemented effectively. </a:t>
            </a:r>
          </a:p>
          <a:p>
            <a:pPr marL="342900" indent="-342900" algn="l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First-line managers are focused almost exclusively on the internal issues of the organisation and are the first to see problems with the operation of the business.</a:t>
            </a:r>
          </a:p>
        </p:txBody>
      </p:sp>
    </p:spTree>
    <p:extLst>
      <p:ext uri="{BB962C8B-B14F-4D97-AF65-F5344CB8AC3E}">
        <p14:creationId xmlns:p14="http://schemas.microsoft.com/office/powerpoint/2010/main" val="230661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8A5D9D-3D7D-C8E1-DF4E-0B9A2511D284}"/>
              </a:ext>
            </a:extLst>
          </p:cNvPr>
          <p:cNvSpPr txBox="1"/>
          <p:nvPr/>
        </p:nvSpPr>
        <p:spPr>
          <a:xfrm>
            <a:off x="1036320" y="2108201"/>
            <a:ext cx="974822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Middle Managers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Middle managers have titles like department head, director, and chief supervisor. 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They are links between the top managers and the first-line managers and have one or two levels below them. 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An important function of middle managers is providing leadership, both in implementing top manager directives and in enabling first-line managers to support teams and effectively report both positive performances and obstacles to meeting objectives.</a:t>
            </a:r>
            <a:endParaRPr lang="en-GB" sz="24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08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Top-level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8A5D9D-3D7D-C8E1-DF4E-0B9A2511D284}"/>
              </a:ext>
            </a:extLst>
          </p:cNvPr>
          <p:cNvSpPr txBox="1"/>
          <p:nvPr/>
        </p:nvSpPr>
        <p:spPr>
          <a:xfrm>
            <a:off x="1036320" y="2108201"/>
            <a:ext cx="974822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Top-level Managers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Top managers are ultimately responsible for the long-term success of the organisation. 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They set long-term goals and define strategies to achieve them. 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They pay careful attention to the external environment of the organisation: the economy, proposals for laws that would affect profits, stakeholder demands, and consumer and public relations. 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They will make the decisions that affect the whole company such as financial investments, mergers and acquisitions.</a:t>
            </a:r>
            <a:endParaRPr lang="en-GB" sz="24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15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4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4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0</TotalTime>
  <Words>328</Words>
  <Application>Microsoft Office PowerPoint</Application>
  <PresentationFormat>Widescreen</PresentationFormat>
  <Paragraphs>35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Types of Managers</vt:lpstr>
      <vt:lpstr>Types of Managers</vt:lpstr>
      <vt:lpstr>Line Managers</vt:lpstr>
      <vt:lpstr>Middle Managers</vt:lpstr>
      <vt:lpstr>Top-level Managers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7</cp:revision>
  <dcterms:created xsi:type="dcterms:W3CDTF">2023-04-21T05:49:28Z</dcterms:created>
  <dcterms:modified xsi:type="dcterms:W3CDTF">2023-05-26T09:15:31Z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