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08/05/2023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38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563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025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625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694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668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2</a:t>
            </a:r>
            <a:endParaRPr lang="en-GB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Roles differ from functions because they are elaborate and they vary depending on circumstances. 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Henry Mintzberg undertook a study of chief executives at work.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 found that managers engaged in a large number of varied,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unpatterned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short duration activities.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Mintzberg concluded that managers perform ten different roles but they are highly interrelated.  Management roles refer to specific categories of managerial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Interpersonal role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 managers perform duties that are symbolic in nature.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the manager hands diplomas to successful students, he is acting as a figurehead of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 All managers have a role of leader.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role includes hiring, training, motivating and disciplining subordinates.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role with an interpersonal grouping is the liaison role.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1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Informational role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 managers receive information everyday from other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suppliers and even competitors.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Information given to subordinates in the company is a disseminator role.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managers speak on behalf of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they have the spokesperson role.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25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Decisional role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entrepreneurs, managers initiate and oversee new projects that will improve the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organisation’s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performance.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disturbance handlers, managers take corrective action in response to previously unforeseen problems.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resource allocators, managers are responsible for allocating human, physical and monetary resources.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negotiators, they discuss and bargain with other groups to gain advantages for their own units.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2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2D5ACAD-5EA3-5D6E-24F5-A2DAB3FF0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100865"/>
              </p:ext>
            </p:extLst>
          </p:nvPr>
        </p:nvGraphicFramePr>
        <p:xfrm>
          <a:off x="2208628" y="2236763"/>
          <a:ext cx="7891975" cy="35364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3254">
                  <a:extLst>
                    <a:ext uri="{9D8B030D-6E8A-4147-A177-3AD203B41FA5}">
                      <a16:colId xmlns:a16="http://schemas.microsoft.com/office/drawing/2014/main" val="3402631517"/>
                    </a:ext>
                  </a:extLst>
                </a:gridCol>
                <a:gridCol w="3338063">
                  <a:extLst>
                    <a:ext uri="{9D8B030D-6E8A-4147-A177-3AD203B41FA5}">
                      <a16:colId xmlns:a16="http://schemas.microsoft.com/office/drawing/2014/main" val="4121323262"/>
                    </a:ext>
                  </a:extLst>
                </a:gridCol>
                <a:gridCol w="2630658">
                  <a:extLst>
                    <a:ext uri="{9D8B030D-6E8A-4147-A177-3AD203B41FA5}">
                      <a16:colId xmlns:a16="http://schemas.microsoft.com/office/drawing/2014/main" val="507363163"/>
                    </a:ext>
                  </a:extLst>
                </a:gridCol>
              </a:tblGrid>
              <a:tr h="4983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Interpersonal</a:t>
                      </a:r>
                      <a:endParaRPr lang="en-GB" sz="1800" b="1" kern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Description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Activities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5406782"/>
                  </a:ext>
                </a:extLst>
              </a:tr>
              <a:tr h="27642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Figurehead</a:t>
                      </a:r>
                      <a:endParaRPr lang="en-GB" sz="1800" ker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Leader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Liaison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Symbolic head, performs activities of social nature.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Motivates and guides subordinates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Maintains contacts, networks outside the company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Greeting visitors, signing documents.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Mentoring, coaching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Receiving mail, doing board work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2122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92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C0FCF1-2465-D2AC-93B5-E40524F8F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379044"/>
              </p:ext>
            </p:extLst>
          </p:nvPr>
        </p:nvGraphicFramePr>
        <p:xfrm>
          <a:off x="1858376" y="2324394"/>
          <a:ext cx="7749858" cy="35446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8621">
                  <a:extLst>
                    <a:ext uri="{9D8B030D-6E8A-4147-A177-3AD203B41FA5}">
                      <a16:colId xmlns:a16="http://schemas.microsoft.com/office/drawing/2014/main" val="2103050047"/>
                    </a:ext>
                  </a:extLst>
                </a:gridCol>
                <a:gridCol w="3277951">
                  <a:extLst>
                    <a:ext uri="{9D8B030D-6E8A-4147-A177-3AD203B41FA5}">
                      <a16:colId xmlns:a16="http://schemas.microsoft.com/office/drawing/2014/main" val="2652602272"/>
                    </a:ext>
                  </a:extLst>
                </a:gridCol>
                <a:gridCol w="2583286">
                  <a:extLst>
                    <a:ext uri="{9D8B030D-6E8A-4147-A177-3AD203B41FA5}">
                      <a16:colId xmlns:a16="http://schemas.microsoft.com/office/drawing/2014/main" val="3850470697"/>
                    </a:ext>
                  </a:extLst>
                </a:gridCol>
              </a:tblGrid>
              <a:tr h="3567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Informational</a:t>
                      </a:r>
                      <a:endParaRPr lang="en-GB" sz="2000" b="1" kern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Description</a:t>
                      </a:r>
                      <a:endParaRPr lang="en-GB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Activities</a:t>
                      </a:r>
                      <a:endParaRPr lang="en-GB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3977913"/>
                  </a:ext>
                </a:extLst>
              </a:tr>
              <a:tr h="23847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</a:t>
                      </a:r>
                      <a:endParaRPr lang="en-GB" sz="2000" kern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Disseminator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Spokesperson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Seeks and receives wide variety of information</a:t>
                      </a:r>
                      <a:endParaRPr lang="en-GB" sz="2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Transmits information to subordinates</a:t>
                      </a:r>
                      <a:endParaRPr lang="en-GB" sz="2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Transmits information to outsiders on plans, policies and actions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Reading periodicals, maintaining contacts.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Holding meetings, making phone calls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Holds board meetings, gives information.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333811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02B57F05-D82D-E7F2-3A8C-68EEA8564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2970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13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 of Managers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2B57F05-D82D-E7F2-3A8C-68EEA8564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188" y="2970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5D8193C-3751-62FE-A078-4C43564ED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027137"/>
              </p:ext>
            </p:extLst>
          </p:nvPr>
        </p:nvGraphicFramePr>
        <p:xfrm>
          <a:off x="1266092" y="2108201"/>
          <a:ext cx="9889587" cy="4096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0068">
                  <a:extLst>
                    <a:ext uri="{9D8B030D-6E8A-4147-A177-3AD203B41FA5}">
                      <a16:colId xmlns:a16="http://schemas.microsoft.com/office/drawing/2014/main" val="3315604995"/>
                    </a:ext>
                  </a:extLst>
                </a:gridCol>
                <a:gridCol w="4182990">
                  <a:extLst>
                    <a:ext uri="{9D8B030D-6E8A-4147-A177-3AD203B41FA5}">
                      <a16:colId xmlns:a16="http://schemas.microsoft.com/office/drawing/2014/main" val="11965287"/>
                    </a:ext>
                  </a:extLst>
                </a:gridCol>
                <a:gridCol w="3296529">
                  <a:extLst>
                    <a:ext uri="{9D8B030D-6E8A-4147-A177-3AD203B41FA5}">
                      <a16:colId xmlns:a16="http://schemas.microsoft.com/office/drawing/2014/main" val="1170066148"/>
                    </a:ext>
                  </a:extLst>
                </a:gridCol>
              </a:tblGrid>
              <a:tr h="3315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Decisional</a:t>
                      </a:r>
                      <a:endParaRPr lang="en-GB" sz="1800" b="1" ker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Description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Activities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228730"/>
                  </a:ext>
                </a:extLst>
              </a:tr>
              <a:tr h="37359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Entrepreneur</a:t>
                      </a:r>
                      <a:endParaRPr lang="en-GB" sz="1800" ker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Disturbance handler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 Allocator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Negotiator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Looks for opportunities, develops projects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Responsible for corrective action when disturbances arise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Allocates resources, approves decisions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Represents the company in negotiations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Develops new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programmes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Reviews situations and looks for solutions to problems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Schedules, performs activities, does budgeting.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Participating in union contract negotiations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6038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44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435</Words>
  <Application>Microsoft Office PowerPoint</Application>
  <PresentationFormat>Widescreen</PresentationFormat>
  <Paragraphs>82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Roles of Managers</vt:lpstr>
      <vt:lpstr>Roles of Managers</vt:lpstr>
      <vt:lpstr>Roles of Managers</vt:lpstr>
      <vt:lpstr>Roles of Managers</vt:lpstr>
      <vt:lpstr>Roles of Managers</vt:lpstr>
      <vt:lpstr>Roles of Managers</vt:lpstr>
      <vt:lpstr>Roles of Managers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6</cp:revision>
  <dcterms:created xsi:type="dcterms:W3CDTF">2023-04-21T05:49:28Z</dcterms:created>
  <dcterms:modified xsi:type="dcterms:W3CDTF">2023-05-08T07:43:03Z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