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98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 autoAdjust="0"/>
    <p:restoredTop sz="94619" autoAdjust="0"/>
  </p:normalViewPr>
  <p:slideViewPr>
    <p:cSldViewPr snapToGrid="0">
      <p:cViewPr varScale="1">
        <p:scale>
          <a:sx n="71" d="100"/>
          <a:sy n="71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5B1A-6DB7-4CED-A54B-377FE5577673}" type="datetime1">
              <a:rPr lang="en-GB" smtClean="0"/>
              <a:t>13/05/2023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A438-8B65-4D13-AA42-BA57E155A6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58DBC-65F2-4BD2-9AD8-2B73EA439260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151F-66B2-4EE0-8956-9F20DBE8F1A8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1548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62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907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143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111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354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683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327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540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7869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47CC9-938B-4541-B481-E31574CB0C96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B0E3E-2D44-4E62-B790-FEF74818D1B8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007FCF-E8BA-43A0-91CA-069142741CF2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FAB88-1B1E-4CCF-800A-E8B8F70870E9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AAE631-BA18-4136-9A30-D5746C437046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0DF7EE-89B0-4ED7-A169-C9E278BFC4F8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5C22B9-AE40-46D1-95EF-6F38A3213529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D3DED581-478E-49B3-AFA7-E4919570B281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245F460F-C71D-4649-9D64-5BFD37510D02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Quarter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BDF0783-7615-4503-8DA8-A0B2AC7FF7D1}" type="datetime1">
              <a:rPr lang="en-GB" noProof="0" smtClean="0"/>
              <a:t>13/05/2023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4448" y="1475234"/>
            <a:ext cx="3323276" cy="2901694"/>
          </a:xfrm>
        </p:spPr>
        <p:txBody>
          <a:bodyPr rtlCol="0" anchor="b">
            <a:normAutofit/>
          </a:bodyPr>
          <a:lstStyle/>
          <a:p>
            <a:pPr rtl="0"/>
            <a:r>
              <a:rPr lang="en-GB" sz="4000" dirty="0">
                <a:solidFill>
                  <a:schemeClr val="tx1"/>
                </a:solidFill>
                <a:latin typeface="Raleway SemiBold" panose="020B0703030101060003" pitchFamily="34" charset="0"/>
              </a:rPr>
              <a:t>Principles of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rtlCol="0" anchor="t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GB" sz="1600" dirty="0"/>
              <a:t>N K BETCHOO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D6810F-CBB8-A691-66C3-117CBE334C2A}"/>
              </a:ext>
            </a:extLst>
          </p:cNvPr>
          <p:cNvSpPr/>
          <p:nvPr/>
        </p:nvSpPr>
        <p:spPr>
          <a:xfrm>
            <a:off x="2335298" y="1475234"/>
            <a:ext cx="3888192" cy="2305398"/>
          </a:xfrm>
          <a:prstGeom prst="roundRect">
            <a:avLst/>
          </a:prstGeom>
          <a:solidFill>
            <a:schemeClr val="accent4">
              <a:lumMod val="50000"/>
              <a:alpha val="38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8</a:t>
            </a:r>
          </a:p>
          <a:p>
            <a:pPr algn="ctr"/>
            <a:r>
              <a:rPr lang="en-GB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as a function</a:t>
            </a:r>
          </a:p>
        </p:txBody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Control function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defined as the process of monitoring activities to ensure that they are being accomplished as planned and of correcting any significant deviations.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effective control system ensures that activities are completed in ways that lead to the attainment of the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organisation’s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goals.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effectiveness of control is determined by the extent to which it facilitates goals.  The more a control system helps managers achieve their goals, the better the control system is.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1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Control process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21648"/>
            <a:ext cx="10058400" cy="37608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Control Process</a:t>
            </a: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control process consists of three separate and distinct steps.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Measuring the actual performance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Comparing the actual performance against a standard.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Taking managerial action to correct deviations.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82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Control process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21648"/>
            <a:ext cx="10058400" cy="37608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Establishing Standards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standard acts as a reference line or basis of comparison of actual performance in the organisation.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Standards in enterprise should be set precisely and preferably in quantitative terms.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should be noted that setting standards is also closely linked with and is an integral part of the planning process in the </a:t>
            </a:r>
            <a:r>
              <a:rPr lang="en-GB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organizsation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27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Control process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21648"/>
            <a:ext cx="10058400" cy="37608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Measuring Performance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Measuring performance involves measuring of actual performance of various individuals, groups or units and then comparing it with the standards, which have already been set up at the planning stage.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quantitative measurement should be done in cases where standards have been set in quantitative terms.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73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Control process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35095"/>
            <a:ext cx="10058400" cy="37608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Taking corrective Action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final step in the control process is taking corrective actions to that deviations may not occur again and the objectives of the organisation are fulfilled.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will involve taking certain decisions by the management like re-planning or redrawing of goals of standards, reassignment or classification of duties in the organisation.</a:t>
            </a: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90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Deviations in the Control process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35095"/>
            <a:ext cx="10058400" cy="37608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</a:rPr>
              <a:t>Deviations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</a:rPr>
              <a:t>Deviations are things that vary or are different from the expected standard or norm.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</a:rPr>
              <a:t>The study of such deviations also implies that businesses have prescribed processes and pre-determined tolerance limits across all activities in a business and variations from such limits should be controlled.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action should focus on significant deviations</a:t>
            </a:r>
          </a:p>
        </p:txBody>
      </p:sp>
    </p:spTree>
    <p:extLst>
      <p:ext uri="{BB962C8B-B14F-4D97-AF65-F5344CB8AC3E}">
        <p14:creationId xmlns:p14="http://schemas.microsoft.com/office/powerpoint/2010/main" val="291113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 of Exception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35095"/>
            <a:ext cx="10058400" cy="37608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 of Exception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ensure effective control, the principle of exception applies.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is taken only when there is significant deviation.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can be critical point of control where action should be taken.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action ensures that the most important problem or deviation has been properly addressed and activities are back on track.</a:t>
            </a:r>
          </a:p>
        </p:txBody>
      </p:sp>
    </p:spTree>
    <p:extLst>
      <p:ext uri="{BB962C8B-B14F-4D97-AF65-F5344CB8AC3E}">
        <p14:creationId xmlns:p14="http://schemas.microsoft.com/office/powerpoint/2010/main" val="303314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function</a:t>
            </a:r>
          </a:p>
        </p:txBody>
      </p:sp>
      <p:pic>
        <p:nvPicPr>
          <p:cNvPr id="1026" name="Picture 2" descr="Control Controlling - Elements Steps in the Control Process">
            <a:extLst>
              <a:ext uri="{FF2B5EF4-FFF2-40B4-BE49-F238E27FC236}">
                <a16:creationId xmlns:a16="http://schemas.microsoft.com/office/drawing/2014/main" id="{E8AE78B6-21E3-0403-AE27-C9FDCB104B7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527" y="2286001"/>
            <a:ext cx="10460473" cy="344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88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09_TF22712842.potx" id="{66207373-B99E-4885-8182-B73EA986FCBA}" vid="{BA3EABD1-0925-4BFC-B6D5-F3CE9D9640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3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4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5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6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7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8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9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{425108D4-C87B-4949-8B03-50A06D43E743}tf22712842_win32</Template>
  <TotalTime>0</TotalTime>
  <Words>438</Words>
  <Application>Microsoft Office PowerPoint</Application>
  <PresentationFormat>Widescreen</PresentationFormat>
  <Paragraphs>48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Bookman Old Style</vt:lpstr>
      <vt:lpstr>Calibri</vt:lpstr>
      <vt:lpstr>Franklin Gothic Book</vt:lpstr>
      <vt:lpstr>Raleway SemiBold</vt:lpstr>
      <vt:lpstr>Wingdings</vt:lpstr>
      <vt:lpstr>1_RetrospectVTI</vt:lpstr>
      <vt:lpstr>Principles of Management</vt:lpstr>
      <vt:lpstr>The Control function</vt:lpstr>
      <vt:lpstr>The Control process</vt:lpstr>
      <vt:lpstr>The Control process</vt:lpstr>
      <vt:lpstr>The Control process</vt:lpstr>
      <vt:lpstr>The Control process</vt:lpstr>
      <vt:lpstr>Deviations in the Control process</vt:lpstr>
      <vt:lpstr>Principle of Exception</vt:lpstr>
      <vt:lpstr>Control function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Dr. Nirmal Betchoo</dc:creator>
  <cp:lastModifiedBy>Dr. Nirmal Betchoo</cp:lastModifiedBy>
  <cp:revision>18</cp:revision>
  <dcterms:created xsi:type="dcterms:W3CDTF">2023-04-21T05:49:28Z</dcterms:created>
  <dcterms:modified xsi:type="dcterms:W3CDTF">2023-05-13T12:21:33Z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