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24"/>
  </p:notesMasterIdLst>
  <p:handoutMasterIdLst>
    <p:handoutMasterId r:id="rId25"/>
  </p:handoutMasterIdLst>
  <p:sldIdLst>
    <p:sldId id="387" r:id="rId2"/>
    <p:sldId id="405" r:id="rId3"/>
    <p:sldId id="404" r:id="rId4"/>
    <p:sldId id="389" r:id="rId5"/>
    <p:sldId id="396" r:id="rId6"/>
    <p:sldId id="397" r:id="rId7"/>
    <p:sldId id="422" r:id="rId8"/>
    <p:sldId id="413" r:id="rId9"/>
    <p:sldId id="399" r:id="rId10"/>
    <p:sldId id="423" r:id="rId11"/>
    <p:sldId id="400" r:id="rId12"/>
    <p:sldId id="402" r:id="rId13"/>
    <p:sldId id="412" r:id="rId14"/>
    <p:sldId id="425" r:id="rId15"/>
    <p:sldId id="424" r:id="rId16"/>
    <p:sldId id="414" r:id="rId17"/>
    <p:sldId id="420" r:id="rId18"/>
    <p:sldId id="419" r:id="rId19"/>
    <p:sldId id="401" r:id="rId20"/>
    <p:sldId id="406" r:id="rId21"/>
    <p:sldId id="426" r:id="rId22"/>
    <p:sldId id="403" r:id="rId23"/>
  </p:sldIdLst>
  <p:sldSz cx="9906000" cy="6858000" type="A4"/>
  <p:notesSz cx="10020300" cy="6888163"/>
  <p:defaultTextStyle>
    <a:defPPr>
      <a:defRPr lang="fr-F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7E0000"/>
    <a:srgbClr val="000000"/>
    <a:srgbClr val="0000CC"/>
    <a:srgbClr val="007DBE"/>
    <a:srgbClr val="636466"/>
    <a:srgbClr val="FFFFFF"/>
    <a:srgbClr val="F8F8F8"/>
    <a:srgbClr val="F2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907" autoAdjust="0"/>
  </p:normalViewPr>
  <p:slideViewPr>
    <p:cSldViewPr>
      <p:cViewPr varScale="1">
        <p:scale>
          <a:sx n="88" d="100"/>
          <a:sy n="88" d="100"/>
        </p:scale>
        <p:origin x="1123" y="62"/>
      </p:cViewPr>
      <p:guideLst>
        <p:guide orient="horz" pos="2160"/>
        <p:guide pos="312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84C563A-BAF9-A815-056C-CAAE7D22AF8A}"/>
              </a:ext>
            </a:extLst>
          </p:cNvPr>
          <p:cNvSpPr>
            <a:spLocks noGrp="1"/>
          </p:cNvSpPr>
          <p:nvPr>
            <p:ph type="hdr" sz="quarter"/>
          </p:nvPr>
        </p:nvSpPr>
        <p:spPr>
          <a:xfrm>
            <a:off x="0" y="0"/>
            <a:ext cx="4341813" cy="3444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fr-FR"/>
          </a:p>
        </p:txBody>
      </p:sp>
      <p:sp>
        <p:nvSpPr>
          <p:cNvPr id="3" name="Date Placeholder 2">
            <a:extLst>
              <a:ext uri="{FF2B5EF4-FFF2-40B4-BE49-F238E27FC236}">
                <a16:creationId xmlns:a16="http://schemas.microsoft.com/office/drawing/2014/main" id="{ECE5473C-B629-8276-69EB-28316AEFF002}"/>
              </a:ext>
            </a:extLst>
          </p:cNvPr>
          <p:cNvSpPr>
            <a:spLocks noGrp="1"/>
          </p:cNvSpPr>
          <p:nvPr>
            <p:ph type="dt" sz="quarter" idx="1"/>
          </p:nvPr>
        </p:nvSpPr>
        <p:spPr>
          <a:xfrm>
            <a:off x="5675313" y="0"/>
            <a:ext cx="4343400" cy="3444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DE459445-004C-489E-8723-55CF419598B0}" type="datetimeFigureOut">
              <a:rPr lang="fr-FR"/>
              <a:pPr>
                <a:defRPr/>
              </a:pPr>
              <a:t>13/07/2025</a:t>
            </a:fld>
            <a:endParaRPr lang="fr-FR"/>
          </a:p>
        </p:txBody>
      </p:sp>
      <p:sp>
        <p:nvSpPr>
          <p:cNvPr id="4" name="Footer Placeholder 3">
            <a:extLst>
              <a:ext uri="{FF2B5EF4-FFF2-40B4-BE49-F238E27FC236}">
                <a16:creationId xmlns:a16="http://schemas.microsoft.com/office/drawing/2014/main" id="{C8E56E0F-004B-022B-D8AC-5142E12C2B90}"/>
              </a:ext>
            </a:extLst>
          </p:cNvPr>
          <p:cNvSpPr>
            <a:spLocks noGrp="1"/>
          </p:cNvSpPr>
          <p:nvPr>
            <p:ph type="ftr" sz="quarter" idx="2"/>
          </p:nvPr>
        </p:nvSpPr>
        <p:spPr>
          <a:xfrm>
            <a:off x="0" y="6542088"/>
            <a:ext cx="4341813" cy="3444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fr-FR"/>
          </a:p>
        </p:txBody>
      </p:sp>
      <p:sp>
        <p:nvSpPr>
          <p:cNvPr id="5" name="Slide Number Placeholder 4">
            <a:extLst>
              <a:ext uri="{FF2B5EF4-FFF2-40B4-BE49-F238E27FC236}">
                <a16:creationId xmlns:a16="http://schemas.microsoft.com/office/drawing/2014/main" id="{F57CA144-E057-8535-C9E6-8B5184329178}"/>
              </a:ext>
            </a:extLst>
          </p:cNvPr>
          <p:cNvSpPr>
            <a:spLocks noGrp="1"/>
          </p:cNvSpPr>
          <p:nvPr>
            <p:ph type="sldNum" sz="quarter" idx="3"/>
          </p:nvPr>
        </p:nvSpPr>
        <p:spPr>
          <a:xfrm>
            <a:off x="5675313" y="6542088"/>
            <a:ext cx="4343400" cy="3444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6CFD7EA5-951B-4CD0-A487-81B1D3A7E099}" type="slidenum">
              <a:rPr lang="fr-FR" altLang="fr-FR"/>
              <a:pPr/>
              <a:t>‹#›</a:t>
            </a:fld>
            <a:endParaRPr lang="fr-FR" altLang="fr-F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8BFE4FC-401F-F764-33A5-5B7D1689C97F}"/>
              </a:ext>
            </a:extLst>
          </p:cNvPr>
          <p:cNvSpPr>
            <a:spLocks noGrp="1"/>
          </p:cNvSpPr>
          <p:nvPr>
            <p:ph type="hdr" sz="quarter"/>
          </p:nvPr>
        </p:nvSpPr>
        <p:spPr>
          <a:xfrm>
            <a:off x="0" y="0"/>
            <a:ext cx="4341813" cy="344488"/>
          </a:xfrm>
          <a:prstGeom prst="rect">
            <a:avLst/>
          </a:prstGeom>
        </p:spPr>
        <p:txBody>
          <a:bodyPr vert="horz" lIns="96616" tIns="48308" rIns="96616" bIns="48308" rtlCol="0"/>
          <a:lstStyle>
            <a:lvl1pPr algn="l" eaLnBrk="1" fontAlgn="auto" hangingPunct="1">
              <a:spcBef>
                <a:spcPts val="0"/>
              </a:spcBef>
              <a:spcAft>
                <a:spcPts val="0"/>
              </a:spcAft>
              <a:defRPr sz="130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0979BD6C-2354-A633-1623-8BBF508704EF}"/>
              </a:ext>
            </a:extLst>
          </p:cNvPr>
          <p:cNvSpPr>
            <a:spLocks noGrp="1"/>
          </p:cNvSpPr>
          <p:nvPr>
            <p:ph type="dt" idx="1"/>
          </p:nvPr>
        </p:nvSpPr>
        <p:spPr>
          <a:xfrm>
            <a:off x="5676900" y="0"/>
            <a:ext cx="4341813" cy="344488"/>
          </a:xfrm>
          <a:prstGeom prst="rect">
            <a:avLst/>
          </a:prstGeom>
        </p:spPr>
        <p:txBody>
          <a:bodyPr vert="horz" lIns="96616" tIns="48308" rIns="96616" bIns="48308" rtlCol="0"/>
          <a:lstStyle>
            <a:lvl1pPr algn="r" eaLnBrk="1" fontAlgn="auto" hangingPunct="1">
              <a:spcBef>
                <a:spcPts val="0"/>
              </a:spcBef>
              <a:spcAft>
                <a:spcPts val="0"/>
              </a:spcAft>
              <a:defRPr sz="1300">
                <a:latin typeface="+mn-lt"/>
                <a:cs typeface="+mn-cs"/>
              </a:defRPr>
            </a:lvl1pPr>
          </a:lstStyle>
          <a:p>
            <a:pPr>
              <a:defRPr/>
            </a:pPr>
            <a:fld id="{9AE676BA-5550-4844-A941-8881C4ED609F}" type="datetimeFigureOut">
              <a:rPr lang="en-US"/>
              <a:pPr>
                <a:defRPr/>
              </a:pPr>
              <a:t>7/13/2025</a:t>
            </a:fld>
            <a:endParaRPr lang="en-US"/>
          </a:p>
        </p:txBody>
      </p:sp>
      <p:sp>
        <p:nvSpPr>
          <p:cNvPr id="4" name="Slide Image Placeholder 3">
            <a:extLst>
              <a:ext uri="{FF2B5EF4-FFF2-40B4-BE49-F238E27FC236}">
                <a16:creationId xmlns:a16="http://schemas.microsoft.com/office/drawing/2014/main" id="{FB8028F3-91F1-24B6-B860-2247DBB73AEA}"/>
              </a:ext>
            </a:extLst>
          </p:cNvPr>
          <p:cNvSpPr>
            <a:spLocks noGrp="1" noRot="1" noChangeAspect="1"/>
          </p:cNvSpPr>
          <p:nvPr>
            <p:ph type="sldImg" idx="2"/>
          </p:nvPr>
        </p:nvSpPr>
        <p:spPr>
          <a:xfrm>
            <a:off x="3143250" y="515938"/>
            <a:ext cx="3733800" cy="2584450"/>
          </a:xfrm>
          <a:prstGeom prst="rect">
            <a:avLst/>
          </a:prstGeom>
          <a:noFill/>
          <a:ln w="12700">
            <a:solidFill>
              <a:prstClr val="black"/>
            </a:solidFill>
          </a:ln>
        </p:spPr>
        <p:txBody>
          <a:bodyPr vert="horz" lIns="96616" tIns="48308" rIns="96616" bIns="48308" rtlCol="0" anchor="ctr"/>
          <a:lstStyle/>
          <a:p>
            <a:pPr lvl="0"/>
            <a:endParaRPr lang="en-US" noProof="0"/>
          </a:p>
        </p:txBody>
      </p:sp>
      <p:sp>
        <p:nvSpPr>
          <p:cNvPr id="5" name="Notes Placeholder 4">
            <a:extLst>
              <a:ext uri="{FF2B5EF4-FFF2-40B4-BE49-F238E27FC236}">
                <a16:creationId xmlns:a16="http://schemas.microsoft.com/office/drawing/2014/main" id="{553FFED7-9F15-25A2-E3AE-D3B78E90ED42}"/>
              </a:ext>
            </a:extLst>
          </p:cNvPr>
          <p:cNvSpPr>
            <a:spLocks noGrp="1"/>
          </p:cNvSpPr>
          <p:nvPr>
            <p:ph type="body" sz="quarter" idx="3"/>
          </p:nvPr>
        </p:nvSpPr>
        <p:spPr>
          <a:xfrm>
            <a:off x="1001713" y="3271838"/>
            <a:ext cx="8016875" cy="3100387"/>
          </a:xfrm>
          <a:prstGeom prst="rect">
            <a:avLst/>
          </a:prstGeom>
        </p:spPr>
        <p:txBody>
          <a:bodyPr vert="horz" lIns="96616" tIns="48308" rIns="96616" bIns="48308"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72D90E80-003F-D033-ABA1-4DABE9771EA1}"/>
              </a:ext>
            </a:extLst>
          </p:cNvPr>
          <p:cNvSpPr>
            <a:spLocks noGrp="1"/>
          </p:cNvSpPr>
          <p:nvPr>
            <p:ph type="ftr" sz="quarter" idx="4"/>
          </p:nvPr>
        </p:nvSpPr>
        <p:spPr>
          <a:xfrm>
            <a:off x="0" y="6542088"/>
            <a:ext cx="4341813" cy="344487"/>
          </a:xfrm>
          <a:prstGeom prst="rect">
            <a:avLst/>
          </a:prstGeom>
        </p:spPr>
        <p:txBody>
          <a:bodyPr vert="horz" lIns="96616" tIns="48308" rIns="96616" bIns="48308" rtlCol="0" anchor="b"/>
          <a:lstStyle>
            <a:lvl1pPr algn="l" eaLnBrk="1" fontAlgn="auto" hangingPunct="1">
              <a:spcBef>
                <a:spcPts val="0"/>
              </a:spcBef>
              <a:spcAft>
                <a:spcPts val="0"/>
              </a:spcAft>
              <a:defRPr sz="1300">
                <a:latin typeface="+mn-lt"/>
                <a:cs typeface="+mn-cs"/>
              </a:defRPr>
            </a:lvl1pPr>
          </a:lstStyle>
          <a:p>
            <a:pPr>
              <a:defRPr/>
            </a:pPr>
            <a:endParaRPr lang="en-US"/>
          </a:p>
        </p:txBody>
      </p:sp>
      <p:sp>
        <p:nvSpPr>
          <p:cNvPr id="7" name="Slide Number Placeholder 6">
            <a:extLst>
              <a:ext uri="{FF2B5EF4-FFF2-40B4-BE49-F238E27FC236}">
                <a16:creationId xmlns:a16="http://schemas.microsoft.com/office/drawing/2014/main" id="{D4A4149C-DE76-1930-06C1-758DEAEE4BB8}"/>
              </a:ext>
            </a:extLst>
          </p:cNvPr>
          <p:cNvSpPr>
            <a:spLocks noGrp="1"/>
          </p:cNvSpPr>
          <p:nvPr>
            <p:ph type="sldNum" sz="quarter" idx="5"/>
          </p:nvPr>
        </p:nvSpPr>
        <p:spPr>
          <a:xfrm>
            <a:off x="5676900" y="6542088"/>
            <a:ext cx="4341813" cy="344487"/>
          </a:xfrm>
          <a:prstGeom prst="rect">
            <a:avLst/>
          </a:prstGeom>
        </p:spPr>
        <p:txBody>
          <a:bodyPr vert="horz" wrap="square" lIns="96616" tIns="48308" rIns="96616" bIns="48308" numCol="1" anchor="b" anchorCtr="0" compatLnSpc="1">
            <a:prstTxWarp prst="textNoShape">
              <a:avLst/>
            </a:prstTxWarp>
          </a:bodyPr>
          <a:lstStyle>
            <a:lvl1pPr algn="r" eaLnBrk="1" hangingPunct="1">
              <a:defRPr sz="1300">
                <a:latin typeface="Calibri" panose="020F0502020204030204" pitchFamily="34" charset="0"/>
              </a:defRPr>
            </a:lvl1pPr>
          </a:lstStyle>
          <a:p>
            <a:fld id="{3E70BDE5-423E-4E49-9A7D-F3966019EAF5}" type="slidenum">
              <a:rPr lang="en-US" altLang="fr-FR"/>
              <a:pPr/>
              <a:t>‹#›</a:t>
            </a:fld>
            <a:endParaRPr lang="en-US" alt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3ADE5B99-1247-2452-F61A-95E0E34981C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4C4E96DB-2E7F-2C6C-5C86-52CE74D3ECD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fr-FR"/>
          </a:p>
        </p:txBody>
      </p:sp>
      <p:sp>
        <p:nvSpPr>
          <p:cNvPr id="12292" name="Slide Number Placeholder 3">
            <a:extLst>
              <a:ext uri="{FF2B5EF4-FFF2-40B4-BE49-F238E27FC236}">
                <a16:creationId xmlns:a16="http://schemas.microsoft.com/office/drawing/2014/main" id="{41BE2D5F-DEB4-3A46-563A-9CD815D0752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40C95EE-8074-47EC-A534-BF77FA270AE6}" type="slidenum">
              <a:rPr lang="en-US" altLang="fr-FR" sz="1300"/>
              <a:pPr>
                <a:spcBef>
                  <a:spcPct val="0"/>
                </a:spcBef>
              </a:pPr>
              <a:t>1</a:t>
            </a:fld>
            <a:endParaRPr lang="en-US" altLang="fr-FR" sz="130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5">
            <a:extLst>
              <a:ext uri="{FF2B5EF4-FFF2-40B4-BE49-F238E27FC236}">
                <a16:creationId xmlns:a16="http://schemas.microsoft.com/office/drawing/2014/main" id="{2046A3E9-AAC2-7DE4-4FF5-6385847900F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906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itle 8"/>
          <p:cNvSpPr>
            <a:spLocks noGrp="1"/>
          </p:cNvSpPr>
          <p:nvPr>
            <p:ph type="ctrTitle"/>
          </p:nvPr>
        </p:nvSpPr>
        <p:spPr>
          <a:xfrm>
            <a:off x="1143000" y="457200"/>
            <a:ext cx="6448548" cy="805820"/>
          </a:xfrm>
        </p:spPr>
        <p:txBody>
          <a:bodyPr anchor="t"/>
          <a:lstStyle>
            <a:lvl1pPr marL="0" indent="0" algn="l">
              <a:tabLst/>
              <a:defRPr lang="en-US" sz="3200" b="1" kern="1200" dirty="0">
                <a:solidFill>
                  <a:srgbClr val="636466"/>
                </a:solidFill>
                <a:latin typeface="Century Gothic" panose="020B0502020202020204" pitchFamily="34" charset="0"/>
                <a:ea typeface="+mj-ea"/>
                <a:cs typeface="Arial" pitchFamily="34" charset="0"/>
              </a:defRPr>
            </a:lvl1pPr>
          </a:lstStyle>
          <a:p>
            <a:pPr lvl="0"/>
            <a:r>
              <a:rPr lang="en-US" dirty="0"/>
              <a:t>Click to edit Master title style</a:t>
            </a:r>
          </a:p>
        </p:txBody>
      </p:sp>
    </p:spTree>
    <p:extLst>
      <p:ext uri="{BB962C8B-B14F-4D97-AF65-F5344CB8AC3E}">
        <p14:creationId xmlns:p14="http://schemas.microsoft.com/office/powerpoint/2010/main" val="25901247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showMasterPhAnim="0" preserve="1" userDrawn="1">
  <p:cSld name="Title and Content">
    <p:spTree>
      <p:nvGrpSpPr>
        <p:cNvPr id="1" name=""/>
        <p:cNvGrpSpPr/>
        <p:nvPr/>
      </p:nvGrpSpPr>
      <p:grpSpPr>
        <a:xfrm>
          <a:off x="0" y="0"/>
          <a:ext cx="0" cy="0"/>
          <a:chOff x="0" y="0"/>
          <a:chExt cx="0" cy="0"/>
        </a:xfrm>
      </p:grpSpPr>
      <p:pic>
        <p:nvPicPr>
          <p:cNvPr id="2" name="Picture 5">
            <a:extLst>
              <a:ext uri="{FF2B5EF4-FFF2-40B4-BE49-F238E27FC236}">
                <a16:creationId xmlns:a16="http://schemas.microsoft.com/office/drawing/2014/main" id="{F56003EF-8FEC-05E0-8D80-7CB196A11CC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906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 Placeholder 29"/>
          <p:cNvSpPr>
            <a:spLocks noGrp="1"/>
          </p:cNvSpPr>
          <p:nvPr>
            <p:ph idx="1"/>
          </p:nvPr>
        </p:nvSpPr>
        <p:spPr bwMode="auto">
          <a:xfrm>
            <a:off x="1219200" y="1447800"/>
            <a:ext cx="7967722" cy="4648200"/>
          </a:xfrm>
          <a:prstGeom prst="rect">
            <a:avLst/>
          </a:prstGeom>
          <a:noFill/>
          <a:ln w="9525">
            <a:noFill/>
            <a:miter lim="800000"/>
            <a:headEnd/>
            <a:tailEnd/>
          </a:ln>
        </p:spPr>
        <p:txBody>
          <a:bodyPr/>
          <a:lstStyle>
            <a:lvl1pPr algn="l" rtl="0" eaLnBrk="0" fontAlgn="base" hangingPunct="0">
              <a:spcBef>
                <a:spcPct val="20000"/>
              </a:spcBef>
              <a:spcAft>
                <a:spcPct val="0"/>
              </a:spcAft>
              <a:buClr>
                <a:schemeClr val="tx2">
                  <a:lumMod val="25000"/>
                </a:schemeClr>
              </a:buClr>
              <a:buFont typeface="Wingdings 2" pitchFamily="18" charset="2"/>
              <a:buChar char=""/>
              <a:defRPr lang="en-US" sz="2800" kern="1200" dirty="0" smtClean="0">
                <a:solidFill>
                  <a:srgbClr val="636466"/>
                </a:solidFill>
                <a:latin typeface="Arial" pitchFamily="34" charset="0"/>
                <a:ea typeface="+mn-ea"/>
                <a:cs typeface="Arial" pitchFamily="34" charset="0"/>
              </a:defRPr>
            </a:lvl1pPr>
            <a:lvl2pPr algn="l" rtl="0" eaLnBrk="0" fontAlgn="base" hangingPunct="0">
              <a:spcBef>
                <a:spcPct val="20000"/>
              </a:spcBef>
              <a:spcAft>
                <a:spcPct val="0"/>
              </a:spcAft>
              <a:buFont typeface="Arial" pitchFamily="34" charset="0"/>
              <a:buChar char="-"/>
              <a:defRPr lang="en-US" sz="2800" kern="1200" dirty="0" smtClean="0">
                <a:solidFill>
                  <a:schemeClr val="tx2">
                    <a:lumMod val="25000"/>
                  </a:schemeClr>
                </a:solidFill>
                <a:latin typeface="Arial" pitchFamily="34" charset="0"/>
                <a:ea typeface="+mn-ea"/>
                <a:cs typeface="Arial" pitchFamily="34" charset="0"/>
              </a:defRPr>
            </a:lvl2pPr>
            <a:lvl3pPr algn="l" rtl="0" eaLnBrk="0" fontAlgn="base" hangingPunct="0">
              <a:spcBef>
                <a:spcPct val="20000"/>
              </a:spcBef>
              <a:spcAft>
                <a:spcPct val="0"/>
              </a:spcAft>
              <a:defRPr lang="en-US" sz="2800" kern="1200" dirty="0" smtClean="0">
                <a:solidFill>
                  <a:schemeClr val="tx2">
                    <a:lumMod val="25000"/>
                  </a:schemeClr>
                </a:solidFill>
                <a:latin typeface="Arial" pitchFamily="34" charset="0"/>
                <a:ea typeface="+mn-ea"/>
                <a:cs typeface="Arial" pitchFamily="34" charset="0"/>
              </a:defRPr>
            </a:lvl3pPr>
            <a:lvl4pPr algn="l" rtl="0" eaLnBrk="0" fontAlgn="base" hangingPunct="0">
              <a:spcBef>
                <a:spcPct val="20000"/>
              </a:spcBef>
              <a:spcAft>
                <a:spcPct val="0"/>
              </a:spcAft>
              <a:defRPr lang="en-US" sz="2800" kern="1200" dirty="0" smtClean="0">
                <a:solidFill>
                  <a:schemeClr val="tx2">
                    <a:lumMod val="25000"/>
                  </a:schemeClr>
                </a:solidFill>
                <a:latin typeface="Arial" pitchFamily="34" charset="0"/>
                <a:ea typeface="+mn-ea"/>
                <a:cs typeface="Arial" pitchFamily="34" charset="0"/>
              </a:defRPr>
            </a:lvl4pPr>
            <a:lvl5pPr algn="l" rtl="0" eaLnBrk="0" fontAlgn="base" hangingPunct="0">
              <a:spcBef>
                <a:spcPct val="20000"/>
              </a:spcBef>
              <a:spcAft>
                <a:spcPct val="0"/>
              </a:spcAft>
              <a:defRPr lang="en-US" sz="2800" kern="1200" dirty="0" smtClean="0">
                <a:solidFill>
                  <a:schemeClr val="tx2">
                    <a:lumMod val="25000"/>
                  </a:schemeClr>
                </a:solidFill>
                <a:latin typeface="Arial" pitchFamily="34" charset="0"/>
                <a:ea typeface="+mn-ea"/>
                <a:cs typeface="Arial" pitchFamily="34" charset="0"/>
              </a:defRPr>
            </a:lvl5pPr>
          </a:lstStyle>
          <a:p>
            <a:pPr lvl="0"/>
            <a:r>
              <a:rPr lang="en-US" noProof="0" dirty="0"/>
              <a:t>Click to edit Master text styles</a:t>
            </a:r>
          </a:p>
        </p:txBody>
      </p:sp>
      <p:sp>
        <p:nvSpPr>
          <p:cNvPr id="13" name="Title Placeholder 8"/>
          <p:cNvSpPr>
            <a:spLocks noGrp="1"/>
          </p:cNvSpPr>
          <p:nvPr>
            <p:ph type="title"/>
          </p:nvPr>
        </p:nvSpPr>
        <p:spPr bwMode="auto">
          <a:xfrm>
            <a:off x="1209628" y="152400"/>
            <a:ext cx="7977294" cy="1143000"/>
          </a:xfrm>
          <a:prstGeom prst="rect">
            <a:avLst/>
          </a:prstGeom>
          <a:noFill/>
          <a:ln w="9525">
            <a:noFill/>
            <a:miter lim="800000"/>
            <a:headEnd/>
            <a:tailEnd/>
          </a:ln>
        </p:spPr>
        <p:txBody>
          <a:bodyPr/>
          <a:lstStyle>
            <a:lvl1pPr>
              <a:defRPr>
                <a:solidFill>
                  <a:srgbClr val="636466"/>
                </a:solidFill>
              </a:defRPr>
            </a:lvl1pPr>
          </a:lstStyle>
          <a:p>
            <a:pPr lvl="0"/>
            <a:r>
              <a:rPr lang="en-US" dirty="0"/>
              <a:t>Click to edit Master title style</a:t>
            </a:r>
          </a:p>
        </p:txBody>
      </p:sp>
    </p:spTree>
    <p:extLst>
      <p:ext uri="{BB962C8B-B14F-4D97-AF65-F5344CB8AC3E}">
        <p14:creationId xmlns:p14="http://schemas.microsoft.com/office/powerpoint/2010/main" val="1070646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455EBCF8-4D14-DCF5-6A32-CDDF4FBBCB3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9050" y="0"/>
            <a:ext cx="9906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674455" y="5542306"/>
            <a:ext cx="6926745" cy="714380"/>
          </a:xfrm>
        </p:spPr>
        <p:txBody>
          <a:bodyPr tIns="0" bIns="0" anchor="b"/>
          <a:lstStyle>
            <a:lvl1pPr algn="r">
              <a:buNone/>
              <a:defRPr lang="en-US" sz="3000" b="1" kern="1200" cap="all" baseline="0" dirty="0">
                <a:solidFill>
                  <a:srgbClr val="000000"/>
                </a:solidFill>
                <a:latin typeface="Century Gothic" panose="020B0502020202020204" pitchFamily="34" charset="0"/>
                <a:ea typeface="+mj-ea"/>
                <a:cs typeface="Arial" pitchFamily="34" charset="0"/>
              </a:defRPr>
            </a:lvl1pPr>
          </a:lstStyle>
          <a:p>
            <a:pPr lvl="0"/>
            <a:r>
              <a:rPr lang="en-US" dirty="0"/>
              <a:t>Click to edit Master title style</a:t>
            </a:r>
          </a:p>
        </p:txBody>
      </p:sp>
      <p:sp>
        <p:nvSpPr>
          <p:cNvPr id="3" name="Text Placeholder 2"/>
          <p:cNvSpPr>
            <a:spLocks noGrp="1"/>
          </p:cNvSpPr>
          <p:nvPr>
            <p:ph type="body" idx="1"/>
          </p:nvPr>
        </p:nvSpPr>
        <p:spPr>
          <a:xfrm>
            <a:off x="2694333" y="6271591"/>
            <a:ext cx="6906867" cy="571504"/>
          </a:xfrm>
        </p:spPr>
        <p:txBody>
          <a:bodyPr lIns="45720" tIns="0" rIns="45720" bIns="0"/>
          <a:lstStyle>
            <a:lvl1pPr marL="0" indent="0" algn="r" rtl="0" eaLnBrk="0" fontAlgn="base" hangingPunct="0">
              <a:spcBef>
                <a:spcPct val="20000"/>
              </a:spcBef>
              <a:spcAft>
                <a:spcPct val="0"/>
              </a:spcAft>
              <a:buClr>
                <a:schemeClr val="accent1"/>
              </a:buClr>
              <a:buSzPct val="80000"/>
              <a:buFont typeface="Wingdings 2" pitchFamily="18" charset="2"/>
              <a:buNone/>
              <a:defRPr lang="en-US" sz="2400" kern="1200" dirty="0" smtClean="0">
                <a:solidFill>
                  <a:srgbClr val="000000"/>
                </a:solidFill>
                <a:effectLst/>
                <a:latin typeface="Century Gothic" panose="020B0502020202020204" pitchFamily="34" charset="0"/>
                <a:ea typeface="+mn-ea"/>
                <a:cs typeface="Arial" pitchFamily="34" charset="0"/>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dirty="0"/>
              <a:t>Click to edit Master text styles</a:t>
            </a:r>
          </a:p>
        </p:txBody>
      </p:sp>
    </p:spTree>
    <p:extLst>
      <p:ext uri="{BB962C8B-B14F-4D97-AF65-F5344CB8AC3E}">
        <p14:creationId xmlns:p14="http://schemas.microsoft.com/office/powerpoint/2010/main" val="269054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1_Section Header">
    <p:spTree>
      <p:nvGrpSpPr>
        <p:cNvPr id="1" name=""/>
        <p:cNvGrpSpPr/>
        <p:nvPr/>
      </p:nvGrpSpPr>
      <p:grpSpPr>
        <a:xfrm>
          <a:off x="0" y="0"/>
          <a:ext cx="0" cy="0"/>
          <a:chOff x="0" y="0"/>
          <a:chExt cx="0" cy="0"/>
        </a:xfrm>
      </p:grpSpPr>
      <p:pic>
        <p:nvPicPr>
          <p:cNvPr id="4" name="fe2adf20-1617-47b3-8e02-3e59ba63d990" descr="A8663F11-5A68-463D-B35A-896B55D26E2C">
            <a:extLst>
              <a:ext uri="{FF2B5EF4-FFF2-40B4-BE49-F238E27FC236}">
                <a16:creationId xmlns:a16="http://schemas.microsoft.com/office/drawing/2014/main" id="{BDF438CF-6C70-7CBB-0A67-888E0B233C0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5875"/>
            <a:ext cx="9906000" cy="68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381100" y="2643182"/>
            <a:ext cx="7181850" cy="714380"/>
          </a:xfrm>
        </p:spPr>
        <p:txBody>
          <a:bodyPr tIns="0" bIns="0" anchor="b"/>
          <a:lstStyle>
            <a:lvl1pPr algn="ctr">
              <a:buNone/>
              <a:defRPr lang="en-US" sz="3600" b="1" kern="1200" dirty="0">
                <a:solidFill>
                  <a:srgbClr val="007DBE"/>
                </a:solidFill>
                <a:latin typeface="Century Gothic" panose="020B0502020202020204" pitchFamily="34" charset="0"/>
                <a:ea typeface="+mj-ea"/>
                <a:cs typeface="Arial" pitchFamily="34" charset="0"/>
              </a:defRPr>
            </a:lvl1pPr>
          </a:lstStyle>
          <a:p>
            <a:pPr lvl="0"/>
            <a:r>
              <a:rPr lang="en-US" dirty="0"/>
              <a:t>Click to edit Master title style</a:t>
            </a:r>
          </a:p>
        </p:txBody>
      </p:sp>
      <p:sp>
        <p:nvSpPr>
          <p:cNvPr id="3" name="Text Placeholder 2"/>
          <p:cNvSpPr>
            <a:spLocks noGrp="1"/>
          </p:cNvSpPr>
          <p:nvPr>
            <p:ph type="body" idx="1"/>
          </p:nvPr>
        </p:nvSpPr>
        <p:spPr>
          <a:xfrm>
            <a:off x="1381100" y="3429000"/>
            <a:ext cx="7181850" cy="571504"/>
          </a:xfrm>
        </p:spPr>
        <p:txBody>
          <a:bodyPr lIns="45720" tIns="0" rIns="45720" bIns="0"/>
          <a:lstStyle>
            <a:lvl1pPr marL="0" indent="0" algn="ctr" rtl="0" eaLnBrk="0" fontAlgn="base" hangingPunct="0">
              <a:spcBef>
                <a:spcPct val="20000"/>
              </a:spcBef>
              <a:spcAft>
                <a:spcPct val="0"/>
              </a:spcAft>
              <a:buClr>
                <a:schemeClr val="accent1"/>
              </a:buClr>
              <a:buSzPct val="80000"/>
              <a:buFont typeface="Wingdings 2" pitchFamily="18" charset="2"/>
              <a:buNone/>
              <a:defRPr lang="en-US" sz="2400" kern="1200" dirty="0" smtClean="0">
                <a:solidFill>
                  <a:srgbClr val="007DBE"/>
                </a:solidFill>
                <a:effectLst/>
                <a:latin typeface="Century Gothic" panose="020B0502020202020204" pitchFamily="34" charset="0"/>
                <a:ea typeface="+mn-ea"/>
                <a:cs typeface="Arial" pitchFamily="34" charset="0"/>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dirty="0"/>
              <a:t>Click to edit Master text styles</a:t>
            </a:r>
          </a:p>
        </p:txBody>
      </p:sp>
    </p:spTree>
    <p:extLst>
      <p:ext uri="{BB962C8B-B14F-4D97-AF65-F5344CB8AC3E}">
        <p14:creationId xmlns:p14="http://schemas.microsoft.com/office/powerpoint/2010/main" val="16154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219200" y="304800"/>
            <a:ext cx="6000792" cy="762000"/>
          </a:xfrm>
        </p:spPr>
        <p:txBody>
          <a:bodyPr>
            <a:noAutofit/>
          </a:bodyPr>
          <a:lstStyle>
            <a:lvl1pPr algn="l" rtl="0" eaLnBrk="0" fontAlgn="base" hangingPunct="0">
              <a:spcBef>
                <a:spcPct val="0"/>
              </a:spcBef>
              <a:spcAft>
                <a:spcPct val="0"/>
              </a:spcAft>
              <a:defRPr lang="en-US" sz="3000" b="1" kern="1200" dirty="0">
                <a:solidFill>
                  <a:srgbClr val="636466"/>
                </a:solidFill>
                <a:latin typeface="Arial" pitchFamily="34" charset="0"/>
                <a:ea typeface="+mj-ea"/>
                <a:cs typeface="Arial" pitchFamily="34" charset="0"/>
              </a:defRPr>
            </a:lvl1pPr>
          </a:lstStyle>
          <a:p>
            <a:r>
              <a:rPr lang="en-US"/>
              <a:t>Click to edit Master title style</a:t>
            </a:r>
            <a:endParaRPr lang="en-US" dirty="0"/>
          </a:p>
        </p:txBody>
      </p:sp>
      <p:sp>
        <p:nvSpPr>
          <p:cNvPr id="3" name="Footer Placeholder 21">
            <a:extLst>
              <a:ext uri="{FF2B5EF4-FFF2-40B4-BE49-F238E27FC236}">
                <a16:creationId xmlns:a16="http://schemas.microsoft.com/office/drawing/2014/main" id="{46228410-EB2B-466B-26B7-B0C4C084F722}"/>
              </a:ext>
            </a:extLst>
          </p:cNvPr>
          <p:cNvSpPr>
            <a:spLocks noGrp="1"/>
          </p:cNvSpPr>
          <p:nvPr>
            <p:ph type="ftr" sz="quarter" idx="10"/>
          </p:nvPr>
        </p:nvSpPr>
        <p:spPr>
          <a:xfrm>
            <a:off x="6781800" y="6172200"/>
            <a:ext cx="3365500" cy="365125"/>
          </a:xfrm>
          <a:prstGeom prst="rect">
            <a:avLst/>
          </a:prstGeom>
        </p:spPr>
        <p:txBody>
          <a:bodyPr/>
          <a:lstStyle>
            <a:lvl1pPr eaLnBrk="1" hangingPunct="1">
              <a:defRPr>
                <a:latin typeface="Arial" charset="0"/>
                <a:cs typeface="Arial" charset="0"/>
              </a:defRPr>
            </a:lvl1pPr>
          </a:lstStyle>
          <a:p>
            <a:pPr>
              <a:defRPr/>
            </a:pPr>
            <a:r>
              <a:rPr lang="fr-FR"/>
              <a:t>Name of </a:t>
            </a:r>
            <a:r>
              <a:rPr lang="fr-FR" err="1"/>
              <a:t>presentation</a:t>
            </a:r>
            <a:endParaRPr lang="fr-FR"/>
          </a:p>
        </p:txBody>
      </p:sp>
    </p:spTree>
    <p:extLst>
      <p:ext uri="{BB962C8B-B14F-4D97-AF65-F5344CB8AC3E}">
        <p14:creationId xmlns:p14="http://schemas.microsoft.com/office/powerpoint/2010/main" val="3312811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73962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4673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2_Blank">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302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026" name="Picture 5">
            <a:extLst>
              <a:ext uri="{FF2B5EF4-FFF2-40B4-BE49-F238E27FC236}">
                <a16:creationId xmlns:a16="http://schemas.microsoft.com/office/drawing/2014/main" id="{694723F0-3744-23C9-95EA-5C708FF31700}"/>
              </a:ext>
            </a:extLst>
          </p:cNvPr>
          <p:cNvPicPr>
            <a:picLocks noChangeAspect="1" noChangeArrowheads="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0" y="0"/>
            <a:ext cx="9906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7" name="Title Placeholder 8">
            <a:extLst>
              <a:ext uri="{FF2B5EF4-FFF2-40B4-BE49-F238E27FC236}">
                <a16:creationId xmlns:a16="http://schemas.microsoft.com/office/drawing/2014/main" id="{3DA081E3-A2C2-4BD4-6281-837279C564F1}"/>
              </a:ext>
            </a:extLst>
          </p:cNvPr>
          <p:cNvSpPr>
            <a:spLocks noGrp="1"/>
          </p:cNvSpPr>
          <p:nvPr>
            <p:ph type="title"/>
          </p:nvPr>
        </p:nvSpPr>
        <p:spPr bwMode="auto">
          <a:xfrm>
            <a:off x="1066800" y="304800"/>
            <a:ext cx="8001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ctr" anchorCtr="0" compatLnSpc="1">
            <a:prstTxWarp prst="textNoShape">
              <a:avLst/>
            </a:prstTxWarp>
          </a:bodyPr>
          <a:lstStyle/>
          <a:p>
            <a:pPr lvl="0"/>
            <a:r>
              <a:rPr lang="en-US" altLang="fr-FR"/>
              <a:t>Click to edit Master title style</a:t>
            </a:r>
          </a:p>
        </p:txBody>
      </p:sp>
      <p:sp>
        <p:nvSpPr>
          <p:cNvPr id="30" name="Text Placeholder 29">
            <a:extLst>
              <a:ext uri="{FF2B5EF4-FFF2-40B4-BE49-F238E27FC236}">
                <a16:creationId xmlns:a16="http://schemas.microsoft.com/office/drawing/2014/main" id="{0B985718-8CC9-EB49-03D6-AADA403CAE7E}"/>
              </a:ext>
            </a:extLst>
          </p:cNvPr>
          <p:cNvSpPr>
            <a:spLocks noGrp="1"/>
          </p:cNvSpPr>
          <p:nvPr>
            <p:ph type="body" idx="1"/>
          </p:nvPr>
        </p:nvSpPr>
        <p:spPr bwMode="auto">
          <a:xfrm>
            <a:off x="1066800" y="1600200"/>
            <a:ext cx="8001000" cy="385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fr-FR"/>
              <a:t>Click to edit Master text styles</a:t>
            </a:r>
          </a:p>
          <a:p>
            <a:pPr lvl="1"/>
            <a:r>
              <a:rPr lang="en-US" altLang="fr-FR"/>
              <a:t>Second level</a:t>
            </a:r>
          </a:p>
          <a:p>
            <a:pPr lvl="2"/>
            <a:r>
              <a:rPr lang="en-US" altLang="fr-FR"/>
              <a:t>Third level</a:t>
            </a:r>
          </a:p>
          <a:p>
            <a:pPr lvl="3"/>
            <a:r>
              <a:rPr lang="en-US" altLang="fr-FR"/>
              <a:t>Fourth level</a:t>
            </a:r>
          </a:p>
          <a:p>
            <a:pPr lvl="4"/>
            <a:r>
              <a:rPr lang="en-US" altLang="fr-FR"/>
              <a:t>Fifth level</a:t>
            </a:r>
          </a:p>
        </p:txBody>
      </p:sp>
    </p:spTree>
  </p:cSld>
  <p:clrMap bg1="lt1" tx1="dk1" bg2="lt2" tx2="dk2" accent1="accent1" accent2="accent2" accent3="accent3" accent4="accent4" accent5="accent5" accent6="accent6" hlink="hlink" folHlink="folHlink"/>
  <p:sldLayoutIdLst>
    <p:sldLayoutId id="2147485225" r:id="rId1"/>
    <p:sldLayoutId id="2147485226" r:id="rId2"/>
    <p:sldLayoutId id="2147485227" r:id="rId3"/>
    <p:sldLayoutId id="2147485228" r:id="rId4"/>
    <p:sldLayoutId id="2147485229" r:id="rId5"/>
    <p:sldLayoutId id="2147485224" r:id="rId6"/>
    <p:sldLayoutId id="2147485230" r:id="rId7"/>
    <p:sldLayoutId id="2147485231" r:id="rId8"/>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3"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 calcmode="lin" valueType="num">
                                      <p:cBhvr additive="base">
                                        <p:cTn id="7" dur="500" fill="hold"/>
                                        <p:tgtEl>
                                          <p:spTgt spid="30">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0">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anim calcmode="lin" valueType="num">
                                      <p:cBhvr additive="base">
                                        <p:cTn id="11" dur="500" fill="hold"/>
                                        <p:tgtEl>
                                          <p:spTgt spid="30">
                                            <p:txEl>
                                              <p:pRg st="1" end="1"/>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30">
                                            <p:txEl>
                                              <p:pRg st="1" end="1"/>
                                            </p:txEl>
                                          </p:spTgt>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30">
                                            <p:txEl>
                                              <p:pRg st="2" end="2"/>
                                            </p:txEl>
                                          </p:spTgt>
                                        </p:tgtEl>
                                        <p:attrNameLst>
                                          <p:attrName>style.visibility</p:attrName>
                                        </p:attrNameLst>
                                      </p:cBhvr>
                                      <p:to>
                                        <p:strVal val="visible"/>
                                      </p:to>
                                    </p:set>
                                    <p:anim calcmode="lin" valueType="num">
                                      <p:cBhvr additive="base">
                                        <p:cTn id="15" dur="500" fill="hold"/>
                                        <p:tgtEl>
                                          <p:spTgt spid="30">
                                            <p:txEl>
                                              <p:pRg st="2" end="2"/>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30">
                                            <p:txEl>
                                              <p:pRg st="2" end="2"/>
                                            </p:txEl>
                                          </p:spTgt>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30">
                                            <p:txEl>
                                              <p:pRg st="3" end="3"/>
                                            </p:txEl>
                                          </p:spTgt>
                                        </p:tgtEl>
                                        <p:attrNameLst>
                                          <p:attrName>style.visibility</p:attrName>
                                        </p:attrNameLst>
                                      </p:cBhvr>
                                      <p:to>
                                        <p:strVal val="visible"/>
                                      </p:to>
                                    </p:set>
                                    <p:anim calcmode="lin" valueType="num">
                                      <p:cBhvr additive="base">
                                        <p:cTn id="19" dur="500" fill="hold"/>
                                        <p:tgtEl>
                                          <p:spTgt spid="30">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0">
                                            <p:txEl>
                                              <p:pRg st="3" end="3"/>
                                            </p:txEl>
                                          </p:spTgt>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30">
                                            <p:txEl>
                                              <p:pRg st="4" end="4"/>
                                            </p:txEl>
                                          </p:spTgt>
                                        </p:tgtEl>
                                        <p:attrNameLst>
                                          <p:attrName>style.visibility</p:attrName>
                                        </p:attrNameLst>
                                      </p:cBhvr>
                                      <p:to>
                                        <p:strVal val="visible"/>
                                      </p:to>
                                    </p:set>
                                    <p:anim calcmode="lin" valueType="num">
                                      <p:cBhvr additive="base">
                                        <p:cTn id="23" dur="500" fill="hold"/>
                                        <p:tgtEl>
                                          <p:spTgt spid="30">
                                            <p:txEl>
                                              <p:pRg st="4" end="4"/>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0">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uild="p">
        <p:tmplLst>
          <p:tmpl lvl="1">
            <p:tnLst>
              <p:par>
                <p:cTn presetID="2" presetClass="entr" presetSubtype="3" fill="hold" nodeType="click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fill="hold"/>
                        <p:tgtEl>
                          <p:spTgt spid="30"/>
                        </p:tgtEl>
                        <p:attrNameLst>
                          <p:attrName>ppt_x</p:attrName>
                        </p:attrNameLst>
                      </p:cBhvr>
                      <p:tavLst>
                        <p:tav tm="0">
                          <p:val>
                            <p:strVal val="1+#ppt_w/2"/>
                          </p:val>
                        </p:tav>
                        <p:tav tm="100000">
                          <p:val>
                            <p:strVal val="#ppt_x"/>
                          </p:val>
                        </p:tav>
                      </p:tavLst>
                    </p:anim>
                    <p:anim calcmode="lin" valueType="num">
                      <p:cBhvr additive="base">
                        <p:cTn dur="500" fill="hold"/>
                        <p:tgtEl>
                          <p:spTgt spid="30"/>
                        </p:tgtEl>
                        <p:attrNameLst>
                          <p:attrName>ppt_y</p:attrName>
                        </p:attrNameLst>
                      </p:cBhvr>
                      <p:tavLst>
                        <p:tav tm="0">
                          <p:val>
                            <p:strVal val="0-#ppt_h/2"/>
                          </p:val>
                        </p:tav>
                        <p:tav tm="100000">
                          <p:val>
                            <p:strVal val="#ppt_y"/>
                          </p:val>
                        </p:tav>
                      </p:tavLst>
                    </p:anim>
                  </p:childTnLst>
                </p:cTn>
              </p:par>
            </p:tnLst>
          </p:tmpl>
          <p:tmpl lvl="2">
            <p:tnLst>
              <p:par>
                <p:cTn presetID="2" presetClass="entr" presetSubtype="3"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fill="hold"/>
                        <p:tgtEl>
                          <p:spTgt spid="30"/>
                        </p:tgtEl>
                        <p:attrNameLst>
                          <p:attrName>ppt_x</p:attrName>
                        </p:attrNameLst>
                      </p:cBhvr>
                      <p:tavLst>
                        <p:tav tm="0">
                          <p:val>
                            <p:strVal val="1+#ppt_w/2"/>
                          </p:val>
                        </p:tav>
                        <p:tav tm="100000">
                          <p:val>
                            <p:strVal val="#ppt_x"/>
                          </p:val>
                        </p:tav>
                      </p:tavLst>
                    </p:anim>
                    <p:anim calcmode="lin" valueType="num">
                      <p:cBhvr additive="base">
                        <p:cTn dur="500" fill="hold"/>
                        <p:tgtEl>
                          <p:spTgt spid="30"/>
                        </p:tgtEl>
                        <p:attrNameLst>
                          <p:attrName>ppt_y</p:attrName>
                        </p:attrNameLst>
                      </p:cBhvr>
                      <p:tavLst>
                        <p:tav tm="0">
                          <p:val>
                            <p:strVal val="0-#ppt_h/2"/>
                          </p:val>
                        </p:tav>
                        <p:tav tm="100000">
                          <p:val>
                            <p:strVal val="#ppt_y"/>
                          </p:val>
                        </p:tav>
                      </p:tavLst>
                    </p:anim>
                  </p:childTnLst>
                </p:cTn>
              </p:par>
            </p:tnLst>
          </p:tmpl>
          <p:tmpl lvl="3">
            <p:tnLst>
              <p:par>
                <p:cTn presetID="2" presetClass="entr" presetSubtype="3"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fill="hold"/>
                        <p:tgtEl>
                          <p:spTgt spid="30"/>
                        </p:tgtEl>
                        <p:attrNameLst>
                          <p:attrName>ppt_x</p:attrName>
                        </p:attrNameLst>
                      </p:cBhvr>
                      <p:tavLst>
                        <p:tav tm="0">
                          <p:val>
                            <p:strVal val="1+#ppt_w/2"/>
                          </p:val>
                        </p:tav>
                        <p:tav tm="100000">
                          <p:val>
                            <p:strVal val="#ppt_x"/>
                          </p:val>
                        </p:tav>
                      </p:tavLst>
                    </p:anim>
                    <p:anim calcmode="lin" valueType="num">
                      <p:cBhvr additive="base">
                        <p:cTn dur="500" fill="hold"/>
                        <p:tgtEl>
                          <p:spTgt spid="30"/>
                        </p:tgtEl>
                        <p:attrNameLst>
                          <p:attrName>ppt_y</p:attrName>
                        </p:attrNameLst>
                      </p:cBhvr>
                      <p:tavLst>
                        <p:tav tm="0">
                          <p:val>
                            <p:strVal val="0-#ppt_h/2"/>
                          </p:val>
                        </p:tav>
                        <p:tav tm="100000">
                          <p:val>
                            <p:strVal val="#ppt_y"/>
                          </p:val>
                        </p:tav>
                      </p:tavLst>
                    </p:anim>
                  </p:childTnLst>
                </p:cTn>
              </p:par>
            </p:tnLst>
          </p:tmpl>
          <p:tmpl lvl="4">
            <p:tnLst>
              <p:par>
                <p:cTn presetID="2" presetClass="entr" presetSubtype="3"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fill="hold"/>
                        <p:tgtEl>
                          <p:spTgt spid="30"/>
                        </p:tgtEl>
                        <p:attrNameLst>
                          <p:attrName>ppt_x</p:attrName>
                        </p:attrNameLst>
                      </p:cBhvr>
                      <p:tavLst>
                        <p:tav tm="0">
                          <p:val>
                            <p:strVal val="1+#ppt_w/2"/>
                          </p:val>
                        </p:tav>
                        <p:tav tm="100000">
                          <p:val>
                            <p:strVal val="#ppt_x"/>
                          </p:val>
                        </p:tav>
                      </p:tavLst>
                    </p:anim>
                    <p:anim calcmode="lin" valueType="num">
                      <p:cBhvr additive="base">
                        <p:cTn dur="500" fill="hold"/>
                        <p:tgtEl>
                          <p:spTgt spid="30"/>
                        </p:tgtEl>
                        <p:attrNameLst>
                          <p:attrName>ppt_y</p:attrName>
                        </p:attrNameLst>
                      </p:cBhvr>
                      <p:tavLst>
                        <p:tav tm="0">
                          <p:val>
                            <p:strVal val="0-#ppt_h/2"/>
                          </p:val>
                        </p:tav>
                        <p:tav tm="100000">
                          <p:val>
                            <p:strVal val="#ppt_y"/>
                          </p:val>
                        </p:tav>
                      </p:tavLst>
                    </p:anim>
                  </p:childTnLst>
                </p:cTn>
              </p:par>
            </p:tnLst>
          </p:tmpl>
          <p:tmpl lvl="5">
            <p:tnLst>
              <p:par>
                <p:cTn presetID="2" presetClass="entr" presetSubtype="3"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fill="hold"/>
                        <p:tgtEl>
                          <p:spTgt spid="30"/>
                        </p:tgtEl>
                        <p:attrNameLst>
                          <p:attrName>ppt_x</p:attrName>
                        </p:attrNameLst>
                      </p:cBhvr>
                      <p:tavLst>
                        <p:tav tm="0">
                          <p:val>
                            <p:strVal val="1+#ppt_w/2"/>
                          </p:val>
                        </p:tav>
                        <p:tav tm="100000">
                          <p:val>
                            <p:strVal val="#ppt_x"/>
                          </p:val>
                        </p:tav>
                      </p:tavLst>
                    </p:anim>
                    <p:anim calcmode="lin" valueType="num">
                      <p:cBhvr additive="base">
                        <p:cTn dur="500" fill="hold"/>
                        <p:tgtEl>
                          <p:spTgt spid="30"/>
                        </p:tgtEl>
                        <p:attrNameLst>
                          <p:attrName>ppt_y</p:attrName>
                        </p:attrNameLst>
                      </p:cBhvr>
                      <p:tavLst>
                        <p:tav tm="0">
                          <p:val>
                            <p:strVal val="0-#ppt_h/2"/>
                          </p:val>
                        </p:tav>
                        <p:tav tm="100000">
                          <p:val>
                            <p:strVal val="#ppt_y"/>
                          </p:val>
                        </p:tav>
                      </p:tavLst>
                    </p:anim>
                  </p:childTnLst>
                </p:cTn>
              </p:par>
            </p:tnLst>
          </p:tmpl>
        </p:tmplLst>
      </p:bldP>
    </p:bldLst>
  </p:timing>
  <p:txStyles>
    <p:titleStyle>
      <a:lvl1pPr algn="l" rtl="0" eaLnBrk="0" fontAlgn="base" hangingPunct="0">
        <a:spcBef>
          <a:spcPct val="0"/>
        </a:spcBef>
        <a:spcAft>
          <a:spcPct val="0"/>
        </a:spcAft>
        <a:defRPr sz="3200" b="1" kern="1200">
          <a:solidFill>
            <a:srgbClr val="636466"/>
          </a:solidFill>
          <a:latin typeface="Century Gothic" panose="020B0502020202020204" pitchFamily="34" charset="0"/>
          <a:ea typeface="+mj-ea"/>
          <a:cs typeface="Arial" pitchFamily="34" charset="0"/>
        </a:defRPr>
      </a:lvl1pPr>
      <a:lvl2pPr algn="l" rtl="0" eaLnBrk="0" fontAlgn="base" hangingPunct="0">
        <a:spcBef>
          <a:spcPct val="0"/>
        </a:spcBef>
        <a:spcAft>
          <a:spcPct val="0"/>
        </a:spcAft>
        <a:defRPr sz="3200" b="1">
          <a:solidFill>
            <a:srgbClr val="636466"/>
          </a:solidFill>
          <a:latin typeface="Century Gothic" pitchFamily="34" charset="0"/>
          <a:cs typeface="Arial" charset="0"/>
        </a:defRPr>
      </a:lvl2pPr>
      <a:lvl3pPr algn="l" rtl="0" eaLnBrk="0" fontAlgn="base" hangingPunct="0">
        <a:spcBef>
          <a:spcPct val="0"/>
        </a:spcBef>
        <a:spcAft>
          <a:spcPct val="0"/>
        </a:spcAft>
        <a:defRPr sz="3200" b="1">
          <a:solidFill>
            <a:srgbClr val="636466"/>
          </a:solidFill>
          <a:latin typeface="Century Gothic" pitchFamily="34" charset="0"/>
          <a:cs typeface="Arial" charset="0"/>
        </a:defRPr>
      </a:lvl3pPr>
      <a:lvl4pPr algn="l" rtl="0" eaLnBrk="0" fontAlgn="base" hangingPunct="0">
        <a:spcBef>
          <a:spcPct val="0"/>
        </a:spcBef>
        <a:spcAft>
          <a:spcPct val="0"/>
        </a:spcAft>
        <a:defRPr sz="3200" b="1">
          <a:solidFill>
            <a:srgbClr val="636466"/>
          </a:solidFill>
          <a:latin typeface="Century Gothic" pitchFamily="34" charset="0"/>
          <a:cs typeface="Arial" charset="0"/>
        </a:defRPr>
      </a:lvl4pPr>
      <a:lvl5pPr algn="l" rtl="0" eaLnBrk="0" fontAlgn="base" hangingPunct="0">
        <a:spcBef>
          <a:spcPct val="0"/>
        </a:spcBef>
        <a:spcAft>
          <a:spcPct val="0"/>
        </a:spcAft>
        <a:defRPr sz="3200" b="1">
          <a:solidFill>
            <a:srgbClr val="636466"/>
          </a:solidFill>
          <a:latin typeface="Century Gothic" pitchFamily="34" charset="0"/>
          <a:cs typeface="Arial" charset="0"/>
        </a:defRPr>
      </a:lvl5pPr>
      <a:lvl6pPr marL="457200" algn="l" rtl="0" eaLnBrk="1" fontAlgn="base" hangingPunct="1">
        <a:spcBef>
          <a:spcPct val="0"/>
        </a:spcBef>
        <a:spcAft>
          <a:spcPct val="0"/>
        </a:spcAft>
        <a:defRPr sz="3600">
          <a:solidFill>
            <a:srgbClr val="FFCC00"/>
          </a:solidFill>
          <a:latin typeface="Love LetterTW" pitchFamily="2" charset="0"/>
        </a:defRPr>
      </a:lvl6pPr>
      <a:lvl7pPr marL="914400" algn="l" rtl="0" eaLnBrk="1" fontAlgn="base" hangingPunct="1">
        <a:spcBef>
          <a:spcPct val="0"/>
        </a:spcBef>
        <a:spcAft>
          <a:spcPct val="0"/>
        </a:spcAft>
        <a:defRPr sz="3600">
          <a:solidFill>
            <a:srgbClr val="FFCC00"/>
          </a:solidFill>
          <a:latin typeface="Love LetterTW" pitchFamily="2" charset="0"/>
        </a:defRPr>
      </a:lvl7pPr>
      <a:lvl8pPr marL="1371600" algn="l" rtl="0" eaLnBrk="1" fontAlgn="base" hangingPunct="1">
        <a:spcBef>
          <a:spcPct val="0"/>
        </a:spcBef>
        <a:spcAft>
          <a:spcPct val="0"/>
        </a:spcAft>
        <a:defRPr sz="3600">
          <a:solidFill>
            <a:srgbClr val="FFCC00"/>
          </a:solidFill>
          <a:latin typeface="Love LetterTW" pitchFamily="2" charset="0"/>
        </a:defRPr>
      </a:lvl8pPr>
      <a:lvl9pPr marL="1828800" algn="l" rtl="0" eaLnBrk="1" fontAlgn="base" hangingPunct="1">
        <a:spcBef>
          <a:spcPct val="0"/>
        </a:spcBef>
        <a:spcAft>
          <a:spcPct val="0"/>
        </a:spcAft>
        <a:defRPr sz="3600">
          <a:solidFill>
            <a:srgbClr val="FFCC00"/>
          </a:solidFill>
          <a:latin typeface="Love LetterTW" pitchFamily="2" charset="0"/>
        </a:defRPr>
      </a:lvl9pPr>
    </p:titleStyle>
    <p:bodyStyle>
      <a:lvl1pPr marL="419100" indent="-382588" algn="l" rtl="0" eaLnBrk="0" fontAlgn="base" hangingPunct="0">
        <a:spcBef>
          <a:spcPct val="20000"/>
        </a:spcBef>
        <a:spcAft>
          <a:spcPct val="0"/>
        </a:spcAft>
        <a:buClr>
          <a:schemeClr val="accent1"/>
        </a:buClr>
        <a:buSzPct val="80000"/>
        <a:buFont typeface="Wingdings 2" panose="05020102010507070707" pitchFamily="18" charset="2"/>
        <a:buChar char=""/>
        <a:defRPr sz="2800" kern="1200">
          <a:solidFill>
            <a:srgbClr val="636466"/>
          </a:solidFill>
          <a:latin typeface="Century Gothic" panose="020B0502020202020204" pitchFamily="34" charset="0"/>
          <a:ea typeface="+mn-ea"/>
          <a:cs typeface="Arial" pitchFamily="34" charset="0"/>
        </a:defRPr>
      </a:lvl1pPr>
      <a:lvl2pPr marL="722313" indent="-273050" algn="l" rtl="0" eaLnBrk="0" fontAlgn="base" hangingPunct="0">
        <a:spcBef>
          <a:spcPct val="20000"/>
        </a:spcBef>
        <a:spcAft>
          <a:spcPct val="0"/>
        </a:spcAft>
        <a:buClr>
          <a:schemeClr val="accent1"/>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2pPr>
      <a:lvl3pPr marL="1004888" indent="-255588" algn="l" rtl="0" eaLnBrk="0" fontAlgn="base" hangingPunct="0">
        <a:spcBef>
          <a:spcPct val="20000"/>
        </a:spcBef>
        <a:spcAft>
          <a:spcPct val="0"/>
        </a:spcAft>
        <a:buClr>
          <a:srgbClr val="373532"/>
        </a:buClr>
        <a:buSzPct val="85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3pPr>
      <a:lvl4pPr marL="1279525" indent="-236538" algn="l" rtl="0" eaLnBrk="0" fontAlgn="base" hangingPunct="0">
        <a:spcBef>
          <a:spcPct val="20000"/>
        </a:spcBef>
        <a:spcAft>
          <a:spcPct val="0"/>
        </a:spcAft>
        <a:buClr>
          <a:srgbClr val="8D89A4"/>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4pPr>
      <a:lvl5pPr marL="1489075" indent="-182563" algn="l" rtl="0" eaLnBrk="0" fontAlgn="base" hangingPunct="0">
        <a:spcBef>
          <a:spcPct val="20000"/>
        </a:spcBef>
        <a:spcAft>
          <a:spcPct val="0"/>
        </a:spcAft>
        <a:buClr>
          <a:srgbClr val="748560"/>
        </a:buClr>
        <a:buSzPct val="10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fd4153da-6507-4b49-8abc-c3b7f9097c08" descr="A32134B4-CA1E-4557-825A-5EB362DA7246">
            <a:extLst>
              <a:ext uri="{FF2B5EF4-FFF2-40B4-BE49-F238E27FC236}">
                <a16:creationId xmlns:a16="http://schemas.microsoft.com/office/drawing/2014/main" id="{3090B863-B743-06E6-6478-9E86351E2D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 y="-3175"/>
            <a:ext cx="9906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extBox 6">
            <a:extLst>
              <a:ext uri="{FF2B5EF4-FFF2-40B4-BE49-F238E27FC236}">
                <a16:creationId xmlns:a16="http://schemas.microsoft.com/office/drawing/2014/main" id="{2209C8A1-2306-02E4-598E-0EFBD330E0DD}"/>
              </a:ext>
            </a:extLst>
          </p:cNvPr>
          <p:cNvSpPr txBox="1">
            <a:spLocks noChangeArrowheads="1"/>
          </p:cNvSpPr>
          <p:nvPr/>
        </p:nvSpPr>
        <p:spPr bwMode="auto">
          <a:xfrm>
            <a:off x="2498725" y="4668838"/>
            <a:ext cx="4267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b="1"/>
              <a:t>Unit Tutor: </a:t>
            </a:r>
            <a:r>
              <a:rPr lang="en-US" altLang="en-US">
                <a:solidFill>
                  <a:srgbClr val="002060"/>
                </a:solidFill>
              </a:rPr>
              <a:t>Dr. Roodheer BEEHARRY </a:t>
            </a:r>
          </a:p>
        </p:txBody>
      </p:sp>
      <p:sp>
        <p:nvSpPr>
          <p:cNvPr id="11268" name="Rectangle 3">
            <a:extLst>
              <a:ext uri="{FF2B5EF4-FFF2-40B4-BE49-F238E27FC236}">
                <a16:creationId xmlns:a16="http://schemas.microsoft.com/office/drawing/2014/main" id="{E01029DC-2AFB-A3F2-CC55-D2C235B0A29B}"/>
              </a:ext>
            </a:extLst>
          </p:cNvPr>
          <p:cNvSpPr>
            <a:spLocks noChangeArrowheads="1"/>
          </p:cNvSpPr>
          <p:nvPr/>
        </p:nvSpPr>
        <p:spPr bwMode="auto">
          <a:xfrm>
            <a:off x="381000" y="3546475"/>
            <a:ext cx="88392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2600" b="1" dirty="0">
                <a:solidFill>
                  <a:srgbClr val="002060"/>
                </a:solidFill>
                <a:latin typeface="Cambria Math" panose="02040503050406030204" pitchFamily="18" charset="0"/>
              </a:rPr>
              <a:t>Unit 5 –Welding processes &amp; Weldability of Steels</a:t>
            </a:r>
            <a:endParaRPr lang="en-US" altLang="en-US" sz="2600" b="1" dirty="0">
              <a:solidFill>
                <a:srgbClr val="002060"/>
              </a:solidFill>
              <a:latin typeface="Cambria Math" panose="02040503050406030204" pitchFamily="18" charset="0"/>
            </a:endParaRPr>
          </a:p>
        </p:txBody>
      </p:sp>
      <p:sp>
        <p:nvSpPr>
          <p:cNvPr id="11269" name="TextBox 6">
            <a:extLst>
              <a:ext uri="{FF2B5EF4-FFF2-40B4-BE49-F238E27FC236}">
                <a16:creationId xmlns:a16="http://schemas.microsoft.com/office/drawing/2014/main" id="{87F0CAE5-3A7A-2C19-2C45-FA60618E9DD7}"/>
              </a:ext>
            </a:extLst>
          </p:cNvPr>
          <p:cNvSpPr txBox="1">
            <a:spLocks noChangeArrowheads="1"/>
          </p:cNvSpPr>
          <p:nvPr/>
        </p:nvSpPr>
        <p:spPr bwMode="auto">
          <a:xfrm>
            <a:off x="533400" y="2505075"/>
            <a:ext cx="8382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2800" b="1">
                <a:solidFill>
                  <a:srgbClr val="0000CC"/>
                </a:solidFill>
                <a:latin typeface="Cambria Math" panose="02040503050406030204" pitchFamily="18" charset="0"/>
              </a:rPr>
              <a:t>Metallic and Polymeric Materials for Civil Engineering </a:t>
            </a:r>
            <a:endParaRPr lang="en-US" altLang="en-US" sz="2800" b="1">
              <a:solidFill>
                <a:srgbClr val="566347"/>
              </a:solidFill>
              <a:latin typeface="Cambria Math" panose="02040503050406030204" pitchFamily="18" charset="0"/>
            </a:endParaRPr>
          </a:p>
        </p:txBody>
      </p:sp>
      <p:sp>
        <p:nvSpPr>
          <p:cNvPr id="11270" name="Rectangle 2">
            <a:extLst>
              <a:ext uri="{FF2B5EF4-FFF2-40B4-BE49-F238E27FC236}">
                <a16:creationId xmlns:a16="http://schemas.microsoft.com/office/drawing/2014/main" id="{C41D1E43-1E8E-5DBA-9673-992EE43B50FE}"/>
              </a:ext>
            </a:extLst>
          </p:cNvPr>
          <p:cNvSpPr>
            <a:spLocks noChangeArrowheads="1"/>
          </p:cNvSpPr>
          <p:nvPr/>
        </p:nvSpPr>
        <p:spPr bwMode="auto">
          <a:xfrm>
            <a:off x="1390650" y="5164138"/>
            <a:ext cx="6667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a:t>Civil &amp; Environmental Engineering Department</a:t>
            </a:r>
          </a:p>
        </p:txBody>
      </p:sp>
    </p:spTree>
  </p:cSld>
  <p:clrMapOvr>
    <a:masterClrMapping/>
  </p:clrMapOvr>
  <p:transition>
    <p:wipe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3DAAB6C-FFC6-5103-1991-C856FE1FDFA6}"/>
              </a:ext>
            </a:extLst>
          </p:cNvPr>
          <p:cNvSpPr>
            <a:spLocks noGrp="1"/>
          </p:cNvSpPr>
          <p:nvPr>
            <p:ph idx="1"/>
          </p:nvPr>
        </p:nvSpPr>
        <p:spPr>
          <a:xfrm>
            <a:off x="381000" y="685800"/>
            <a:ext cx="9332913" cy="6019800"/>
          </a:xfrm>
        </p:spPr>
        <p:txBody>
          <a:bodyPr/>
          <a:lstStyle/>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How Does Welding Work?</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Classification of Welding processes</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Effect of Atmospheric Air on Welding</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Electric Arc Welding Processes</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Shielded Metal Arc Welding (SMAW)</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Heat flow in welding</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Effect of the Welding Thermal Cycle on the Microstructure</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The Heat Affected Zone (HAZ)</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Vulnerabilities of the Heat Affected Zone (HAZ)</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Residual Stresses and Distortion in Welding</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Residual Stress Relief</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Weld Metal Solidification Cracking</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Weldability of Steels</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Types of Weld Defects</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Quality Criteria in Welding</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Inspection and testing of Welds</a:t>
            </a:r>
          </a:p>
          <a:p>
            <a:pPr>
              <a:spcAft>
                <a:spcPts val="0"/>
              </a:spcAft>
              <a:defRPr/>
            </a:pPr>
            <a:r>
              <a:rPr lang="en-GB" sz="19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Laser Beam welding</a:t>
            </a:r>
          </a:p>
        </p:txBody>
      </p:sp>
      <p:sp>
        <p:nvSpPr>
          <p:cNvPr id="13315" name="Title 2">
            <a:extLst>
              <a:ext uri="{FF2B5EF4-FFF2-40B4-BE49-F238E27FC236}">
                <a16:creationId xmlns:a16="http://schemas.microsoft.com/office/drawing/2014/main" id="{5413FC8F-2B38-CE3B-92F7-29F1F7BBE24C}"/>
              </a:ext>
            </a:extLst>
          </p:cNvPr>
          <p:cNvSpPr>
            <a:spLocks noGrp="1"/>
          </p:cNvSpPr>
          <p:nvPr>
            <p:ph type="title"/>
          </p:nvPr>
        </p:nvSpPr>
        <p:spPr>
          <a:xfrm>
            <a:off x="1209675" y="152400"/>
            <a:ext cx="1685925" cy="457200"/>
          </a:xfrm>
          <a:ln/>
        </p:spPr>
        <p:txBody>
          <a:bodyPr/>
          <a:lstStyle/>
          <a:p>
            <a:r>
              <a:rPr lang="en-GB" altLang="en-US" sz="2800" b="0">
                <a:solidFill>
                  <a:srgbClr val="7030A0"/>
                </a:solidFill>
                <a:latin typeface="Cambria" panose="02040503050406030204" pitchFamily="18" charset="0"/>
              </a:rPr>
              <a:t>Content</a:t>
            </a:r>
            <a:endParaRPr lang="en-US" altLang="en-US" sz="2800" b="0">
              <a:solidFill>
                <a:srgbClr val="7030A0"/>
              </a:solidFill>
              <a:latin typeface="Cambria" panose="020405030504060302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4272642-418F-A4A0-C29D-DE0984E7EDD7}"/>
              </a:ext>
            </a:extLst>
          </p:cNvPr>
          <p:cNvSpPr>
            <a:spLocks noGrp="1"/>
          </p:cNvSpPr>
          <p:nvPr>
            <p:ph idx="1"/>
          </p:nvPr>
        </p:nvSpPr>
        <p:spPr>
          <a:xfrm>
            <a:off x="152400" y="871538"/>
            <a:ext cx="9612313" cy="5834062"/>
          </a:xfrm>
        </p:spPr>
        <p:txBody>
          <a:bodyPr/>
          <a:lstStyle/>
          <a:p>
            <a:pPr algn="just">
              <a:buClr>
                <a:srgbClr val="39412F">
                  <a:lumMod val="25000"/>
                </a:srgbClr>
              </a:buClr>
              <a:defRPr/>
            </a:pPr>
            <a:r>
              <a:rPr lang="en-GB" sz="2200">
                <a:solidFill>
                  <a:schemeClr val="bg2">
                    <a:lumMod val="10000"/>
                  </a:schemeClr>
                </a:solidFill>
                <a:latin typeface="Cambria" panose="02040503050406030204" pitchFamily="18" charset="0"/>
                <a:ea typeface="Cambria" panose="02040503050406030204" pitchFamily="18" charset="0"/>
              </a:rPr>
              <a:t>The 3 main components needed to create a weld are:</a:t>
            </a:r>
          </a:p>
          <a:p>
            <a:pPr algn="just">
              <a:buClr>
                <a:srgbClr val="39412F">
                  <a:lumMod val="25000"/>
                </a:srgbClr>
              </a:buClr>
              <a:buFont typeface="Wingdings" panose="05000000000000000000" pitchFamily="2" charset="2"/>
              <a:buChar char="Ø"/>
              <a:defRPr/>
            </a:pPr>
            <a:r>
              <a:rPr lang="en-GB" sz="2200">
                <a:solidFill>
                  <a:schemeClr val="bg2">
                    <a:lumMod val="10000"/>
                  </a:schemeClr>
                </a:solidFill>
                <a:latin typeface="Cambria" panose="02040503050406030204" pitchFamily="18" charset="0"/>
                <a:ea typeface="Cambria" panose="02040503050406030204" pitchFamily="18" charset="0"/>
              </a:rPr>
              <a:t>A heat source such as an electric arc or a flame. The most common heat source is an electric arc. An arc is the physical gap between the end of the electrode and the base metal. The physical gap causes heat due to resistance of current flow and arc rays. The arc melts the metals.</a:t>
            </a:r>
          </a:p>
          <a:p>
            <a:pPr algn="just">
              <a:buClr>
                <a:srgbClr val="39412F">
                  <a:lumMod val="25000"/>
                </a:srgbClr>
              </a:buClr>
              <a:buFont typeface="Wingdings" panose="05000000000000000000" pitchFamily="2" charset="2"/>
              <a:buChar char="Ø"/>
              <a:defRPr/>
            </a:pPr>
            <a:r>
              <a:rPr lang="en-GB" sz="2200">
                <a:solidFill>
                  <a:schemeClr val="bg2">
                    <a:lumMod val="10000"/>
                  </a:schemeClr>
                </a:solidFill>
                <a:latin typeface="Cambria" panose="02040503050406030204" pitchFamily="18" charset="0"/>
                <a:ea typeface="Cambria" panose="02040503050406030204" pitchFamily="18" charset="0"/>
              </a:rPr>
              <a:t>Shielding - a substance used to protect the weld from air as the weld is being formed. Oxygen from the air makes welds brittle and porous. In arc welding, a flux or a non-reactive (inert) gas is  used to 'blanket' the weld pool and thus exclude air.</a:t>
            </a:r>
          </a:p>
          <a:p>
            <a:pPr algn="just">
              <a:buClr>
                <a:srgbClr val="39412F">
                  <a:lumMod val="25000"/>
                </a:srgbClr>
              </a:buClr>
              <a:buFont typeface="Wingdings" panose="05000000000000000000" pitchFamily="2" charset="2"/>
              <a:buChar char="Ø"/>
              <a:defRPr/>
            </a:pPr>
            <a:r>
              <a:rPr lang="en-GB" sz="2200">
                <a:solidFill>
                  <a:schemeClr val="bg2">
                    <a:lumMod val="10000"/>
                  </a:schemeClr>
                </a:solidFill>
                <a:latin typeface="Cambria" panose="02040503050406030204" pitchFamily="18" charset="0"/>
                <a:ea typeface="Cambria" panose="02040503050406030204" pitchFamily="18" charset="0"/>
              </a:rPr>
              <a:t>Filler material, which is the material used to join to the two pieces together.</a:t>
            </a:r>
          </a:p>
          <a:p>
            <a:pPr algn="just">
              <a:buClr>
                <a:srgbClr val="39412F">
                  <a:lumMod val="25000"/>
                </a:srgbClr>
              </a:buClr>
              <a:defRPr/>
            </a:pPr>
            <a:r>
              <a:rPr lang="en-GB" sz="2200" b="1" i="1">
                <a:solidFill>
                  <a:schemeClr val="bg2">
                    <a:lumMod val="10000"/>
                  </a:schemeClr>
                </a:solidFill>
                <a:latin typeface="Cambria" panose="02040503050406030204" pitchFamily="18" charset="0"/>
                <a:ea typeface="Cambria" panose="02040503050406030204" pitchFamily="18" charset="0"/>
              </a:rPr>
              <a:t>Fusion welding without pressure </a:t>
            </a:r>
            <a:r>
              <a:rPr lang="en-GB" sz="2200">
                <a:solidFill>
                  <a:schemeClr val="bg2">
                    <a:lumMod val="10000"/>
                  </a:schemeClr>
                </a:solidFill>
                <a:latin typeface="Cambria" panose="02040503050406030204" pitchFamily="18" charset="0"/>
                <a:ea typeface="Cambria" panose="02040503050406030204" pitchFamily="18" charset="0"/>
              </a:rPr>
              <a:t>- A method of welding in which similar and dissimilar metals are joined together by melting their joining edges with or without the addition of filler metal but without applying pressure. </a:t>
            </a:r>
          </a:p>
          <a:p>
            <a:pPr algn="just">
              <a:buClr>
                <a:srgbClr val="39412F">
                  <a:lumMod val="25000"/>
                </a:srgbClr>
              </a:buClr>
              <a:defRPr/>
            </a:pPr>
            <a:r>
              <a:rPr lang="en-GB" sz="2200" b="1" i="1">
                <a:solidFill>
                  <a:schemeClr val="bg2">
                    <a:lumMod val="10000"/>
                  </a:schemeClr>
                </a:solidFill>
                <a:latin typeface="Cambria" panose="02040503050406030204" pitchFamily="18" charset="0"/>
                <a:ea typeface="Cambria" panose="02040503050406030204" pitchFamily="18" charset="0"/>
              </a:rPr>
              <a:t>Fusion welding with pressure </a:t>
            </a:r>
            <a:r>
              <a:rPr lang="en-GB" sz="2200">
                <a:solidFill>
                  <a:schemeClr val="bg2">
                    <a:lumMod val="10000"/>
                  </a:schemeClr>
                </a:solidFill>
                <a:latin typeface="Cambria" panose="02040503050406030204" pitchFamily="18" charset="0"/>
                <a:ea typeface="Cambria" panose="02040503050406030204" pitchFamily="18" charset="0"/>
              </a:rPr>
              <a:t>- similar metals are joined together by heating them to plastic or partially molten state and then joined by pressing without the use of filler metal.  </a:t>
            </a:r>
          </a:p>
        </p:txBody>
      </p:sp>
      <p:sp>
        <p:nvSpPr>
          <p:cNvPr id="14339" name="Title 2">
            <a:extLst>
              <a:ext uri="{FF2B5EF4-FFF2-40B4-BE49-F238E27FC236}">
                <a16:creationId xmlns:a16="http://schemas.microsoft.com/office/drawing/2014/main" id="{D6FC9C1F-0482-0DEC-24EE-8C233639243B}"/>
              </a:ext>
            </a:extLst>
          </p:cNvPr>
          <p:cNvSpPr>
            <a:spLocks noGrp="1"/>
          </p:cNvSpPr>
          <p:nvPr>
            <p:ph type="title"/>
          </p:nvPr>
        </p:nvSpPr>
        <p:spPr>
          <a:xfrm>
            <a:off x="609600" y="261938"/>
            <a:ext cx="4267200" cy="576262"/>
          </a:xfrm>
          <a:ln/>
        </p:spPr>
        <p:txBody>
          <a:bodyPr/>
          <a:lstStyle/>
          <a:p>
            <a:r>
              <a:rPr lang="en-GB" altLang="en-US" sz="2800" b="0">
                <a:solidFill>
                  <a:srgbClr val="7030A0"/>
                </a:solidFill>
                <a:latin typeface="Cambria" panose="02040503050406030204" pitchFamily="18" charset="0"/>
              </a:rPr>
              <a:t>How Does Welding Work?</a:t>
            </a:r>
            <a:endParaRPr lang="en-GB" altLang="en-US" sz="2400">
              <a:solidFill>
                <a:srgbClr val="7030A0"/>
              </a:solidFill>
              <a:latin typeface="Cambria" panose="020405030504060302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90157BBF-5E25-2993-E479-441D2E878179}"/>
              </a:ext>
            </a:extLst>
          </p:cNvPr>
          <p:cNvSpPr>
            <a:spLocks noGrp="1"/>
          </p:cNvSpPr>
          <p:nvPr>
            <p:ph type="title"/>
          </p:nvPr>
        </p:nvSpPr>
        <p:spPr>
          <a:xfrm>
            <a:off x="914400" y="381000"/>
            <a:ext cx="5867400" cy="381000"/>
          </a:xfrm>
          <a:ln/>
        </p:spPr>
        <p:txBody>
          <a:bodyPr/>
          <a:lstStyle/>
          <a:p>
            <a:r>
              <a:rPr lang="en-GB" altLang="en-US" sz="2800" b="0">
                <a:solidFill>
                  <a:srgbClr val="7030A0"/>
                </a:solidFill>
                <a:latin typeface="Cambria" panose="02040503050406030204" pitchFamily="18" charset="0"/>
              </a:rPr>
              <a:t>Classification of Welding processes (I)</a:t>
            </a:r>
            <a:endParaRPr lang="en-US" altLang="fr-FR" sz="2400">
              <a:solidFill>
                <a:srgbClr val="7030A0"/>
              </a:solidFill>
            </a:endParaRPr>
          </a:p>
        </p:txBody>
      </p:sp>
      <p:sp>
        <p:nvSpPr>
          <p:cNvPr id="2" name="Content Placeholder 1">
            <a:extLst>
              <a:ext uri="{FF2B5EF4-FFF2-40B4-BE49-F238E27FC236}">
                <a16:creationId xmlns:a16="http://schemas.microsoft.com/office/drawing/2014/main" id="{5FDE604F-31E4-62AA-678C-C00F859018ED}"/>
              </a:ext>
            </a:extLst>
          </p:cNvPr>
          <p:cNvSpPr>
            <a:spLocks noGrp="1"/>
          </p:cNvSpPr>
          <p:nvPr>
            <p:ph idx="1"/>
          </p:nvPr>
        </p:nvSpPr>
        <p:spPr>
          <a:xfrm>
            <a:off x="152400" y="914400"/>
            <a:ext cx="9601200" cy="5791200"/>
          </a:xfrm>
        </p:spPr>
        <p:txBody>
          <a:bodyPr/>
          <a:lstStyle/>
          <a:p>
            <a:pPr>
              <a:lnSpc>
                <a:spcPct val="115000"/>
              </a:lnSpc>
              <a:spcAft>
                <a:spcPts val="0"/>
              </a:spcAft>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Welding offers a means of making continuous, load bearing, metallic joints between the components of a structure. There are many welding processes. The type of welding process used is related to the specific task. </a:t>
            </a:r>
          </a:p>
          <a:p>
            <a:pPr>
              <a:lnSpc>
                <a:spcPct val="115000"/>
              </a:lnSpc>
              <a:spcAft>
                <a:spcPts val="0"/>
              </a:spcAft>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According to the sources of heat, welding processes can be classified as:</a:t>
            </a:r>
          </a:p>
          <a:p>
            <a:pPr marL="36512" indent="0">
              <a:lnSpc>
                <a:spcPct val="115000"/>
              </a:lnSpc>
              <a:spcAft>
                <a:spcPts val="0"/>
              </a:spcAft>
              <a:buFont typeface="Wingdings 2" pitchFamily="18" charset="2"/>
              <a:buNone/>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Electric welding processes (heat source is electricity)</a:t>
            </a:r>
          </a:p>
          <a:p>
            <a:pPr marL="36512" indent="0">
              <a:lnSpc>
                <a:spcPct val="115000"/>
              </a:lnSpc>
              <a:spcAft>
                <a:spcPts val="0"/>
              </a:spcAft>
              <a:buFont typeface="Wingdings 2" pitchFamily="18" charset="2"/>
              <a:buNone/>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Gas welding processes (heat source is gas flame)</a:t>
            </a:r>
          </a:p>
          <a:p>
            <a:pPr marL="36512" indent="0">
              <a:lnSpc>
                <a:spcPct val="115000"/>
              </a:lnSpc>
              <a:spcAft>
                <a:spcPts val="0"/>
              </a:spcAft>
              <a:buFont typeface="Wingdings 2" pitchFamily="18" charset="2"/>
              <a:buNone/>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Other welding processes (heat source is neither electricity nor gas flame)</a:t>
            </a:r>
          </a:p>
          <a:p>
            <a:pPr>
              <a:lnSpc>
                <a:spcPct val="115000"/>
              </a:lnSpc>
              <a:spcAft>
                <a:spcPts val="0"/>
              </a:spcAft>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Electric welding processes can be classified as:</a:t>
            </a:r>
          </a:p>
          <a:p>
            <a:pPr marL="36512" indent="0">
              <a:lnSpc>
                <a:spcPct val="115000"/>
              </a:lnSpc>
              <a:spcAft>
                <a:spcPts val="0"/>
              </a:spcAft>
              <a:buFont typeface="Wingdings 2" pitchFamily="18" charset="2"/>
              <a:buNone/>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Electric arc welding</a:t>
            </a:r>
          </a:p>
          <a:p>
            <a:pPr marL="36512" indent="0">
              <a:lnSpc>
                <a:spcPct val="115000"/>
              </a:lnSpc>
              <a:spcAft>
                <a:spcPts val="0"/>
              </a:spcAft>
              <a:buFont typeface="Wingdings 2" pitchFamily="18" charset="2"/>
              <a:buNone/>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Electric resistance welding</a:t>
            </a:r>
          </a:p>
          <a:p>
            <a:pPr marL="36512" indent="0">
              <a:lnSpc>
                <a:spcPct val="115000"/>
              </a:lnSpc>
              <a:spcAft>
                <a:spcPts val="0"/>
              </a:spcAft>
              <a:buFont typeface="Wingdings 2" pitchFamily="18" charset="2"/>
              <a:buNone/>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Laser welding</a:t>
            </a:r>
          </a:p>
          <a:p>
            <a:pPr marL="36512" indent="0">
              <a:lnSpc>
                <a:spcPct val="115000"/>
              </a:lnSpc>
              <a:spcAft>
                <a:spcPts val="0"/>
              </a:spcAft>
              <a:buFont typeface="Wingdings 2" pitchFamily="18" charset="2"/>
              <a:buNone/>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Electron beam welding</a:t>
            </a:r>
          </a:p>
          <a:p>
            <a:pPr marL="36512" indent="0">
              <a:lnSpc>
                <a:spcPct val="115000"/>
              </a:lnSpc>
              <a:spcAft>
                <a:spcPts val="0"/>
              </a:spcAft>
              <a:buFont typeface="Wingdings 2" pitchFamily="18" charset="2"/>
              <a:buNone/>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Induction welding</a:t>
            </a:r>
          </a:p>
          <a:p>
            <a:pPr marL="36512" indent="0">
              <a:lnSpc>
                <a:spcPct val="115000"/>
              </a:lnSpc>
              <a:spcAft>
                <a:spcPts val="0"/>
              </a:spcAft>
              <a:buFont typeface="Wingdings 2" pitchFamily="18" charset="2"/>
              <a:buNone/>
              <a:defRPr/>
            </a:pPr>
            <a:endPar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endParaRPr>
          </a:p>
          <a:p>
            <a:pPr>
              <a:lnSpc>
                <a:spcPct val="115000"/>
              </a:lnSpc>
              <a:spcAft>
                <a:spcPts val="0"/>
              </a:spcAft>
              <a:defRPr/>
            </a:pPr>
            <a:endParaRPr sz="1400" b="1">
              <a:solidFill>
                <a:srgbClr val="0070C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8D318C73-C322-6964-1322-40131302C257}"/>
              </a:ext>
            </a:extLst>
          </p:cNvPr>
          <p:cNvSpPr>
            <a:spLocks noGrp="1"/>
          </p:cNvSpPr>
          <p:nvPr>
            <p:ph type="ctrTitle"/>
          </p:nvPr>
        </p:nvSpPr>
        <p:spPr>
          <a:xfrm>
            <a:off x="990600" y="192088"/>
            <a:ext cx="7696200" cy="457200"/>
          </a:xfrm>
        </p:spPr>
        <p:txBody>
          <a:bodyPr/>
          <a:lstStyle/>
          <a:p>
            <a:r>
              <a:rPr lang="en-GB" altLang="fr-FR" sz="2800" b="0">
                <a:solidFill>
                  <a:srgbClr val="7030A0"/>
                </a:solidFill>
                <a:latin typeface="Cambria" panose="02040503050406030204" pitchFamily="18" charset="0"/>
              </a:rPr>
              <a:t>Classification of Welding processes (II)</a:t>
            </a:r>
            <a:endParaRPr altLang="fr-FR" sz="2800" b="0">
              <a:solidFill>
                <a:srgbClr val="7030A0"/>
              </a:solidFill>
            </a:endParaRPr>
          </a:p>
        </p:txBody>
      </p:sp>
      <p:sp>
        <p:nvSpPr>
          <p:cNvPr id="16387" name="Content Placeholder 1">
            <a:extLst>
              <a:ext uri="{FF2B5EF4-FFF2-40B4-BE49-F238E27FC236}">
                <a16:creationId xmlns:a16="http://schemas.microsoft.com/office/drawing/2014/main" id="{FFA36344-5127-F65E-60E6-C985C5010034}"/>
              </a:ext>
            </a:extLst>
          </p:cNvPr>
          <p:cNvSpPr txBox="1">
            <a:spLocks/>
          </p:cNvSpPr>
          <p:nvPr/>
        </p:nvSpPr>
        <p:spPr bwMode="auto">
          <a:xfrm>
            <a:off x="76200" y="1073150"/>
            <a:ext cx="967740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19100" indent="-382588">
              <a:spcBef>
                <a:spcPct val="20000"/>
              </a:spcBef>
              <a:buClr>
                <a:schemeClr val="accent1"/>
              </a:buClr>
              <a:buSzPct val="80000"/>
              <a:buFont typeface="Wingdings 2" panose="05020102010507070707" pitchFamily="18" charset="2"/>
              <a:buChar char=""/>
              <a:defRPr sz="2800">
                <a:solidFill>
                  <a:srgbClr val="636466"/>
                </a:solidFill>
                <a:latin typeface="Century Gothic" panose="020B0502020202020204" pitchFamily="34" charset="0"/>
                <a:cs typeface="Arial" panose="020B0604020202020204" pitchFamily="34" charset="0"/>
              </a:defRPr>
            </a:lvl1pPr>
            <a:lvl2pPr marL="722313" indent="-273050">
              <a:spcBef>
                <a:spcPct val="20000"/>
              </a:spcBef>
              <a:buClr>
                <a:schemeClr val="accent1"/>
              </a:buClr>
              <a:buSzPct val="9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2pPr>
            <a:lvl3pPr marL="1004888" indent="-255588">
              <a:spcBef>
                <a:spcPct val="20000"/>
              </a:spcBef>
              <a:buClr>
                <a:srgbClr val="373532"/>
              </a:buClr>
              <a:buSzPct val="85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3pPr>
            <a:lvl4pPr marL="1279525" indent="-236538">
              <a:spcBef>
                <a:spcPct val="20000"/>
              </a:spcBef>
              <a:buClr>
                <a:srgbClr val="8D89A4"/>
              </a:buClr>
              <a:buSzPct val="9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4pPr>
            <a:lvl5pPr marL="1489075" indent="-182563">
              <a:spcBef>
                <a:spcPct val="20000"/>
              </a:spcBef>
              <a:buClr>
                <a:srgbClr val="748560"/>
              </a:buClr>
              <a:buSzPct val="10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5pPr>
            <a:lvl6pPr marL="1946275" indent="-182563" eaLnBrk="0" fontAlgn="base" hangingPunct="0">
              <a:spcBef>
                <a:spcPct val="20000"/>
              </a:spcBef>
              <a:spcAft>
                <a:spcPct val="0"/>
              </a:spcAft>
              <a:buClr>
                <a:srgbClr val="748560"/>
              </a:buClr>
              <a:buSzPct val="10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6pPr>
            <a:lvl7pPr marL="2403475" indent="-182563" eaLnBrk="0" fontAlgn="base" hangingPunct="0">
              <a:spcBef>
                <a:spcPct val="20000"/>
              </a:spcBef>
              <a:spcAft>
                <a:spcPct val="0"/>
              </a:spcAft>
              <a:buClr>
                <a:srgbClr val="748560"/>
              </a:buClr>
              <a:buSzPct val="10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7pPr>
            <a:lvl8pPr marL="2860675" indent="-182563" eaLnBrk="0" fontAlgn="base" hangingPunct="0">
              <a:spcBef>
                <a:spcPct val="20000"/>
              </a:spcBef>
              <a:spcAft>
                <a:spcPct val="0"/>
              </a:spcAft>
              <a:buClr>
                <a:srgbClr val="748560"/>
              </a:buClr>
              <a:buSzPct val="10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8pPr>
            <a:lvl9pPr marL="3317875" indent="-182563" eaLnBrk="0" fontAlgn="base" hangingPunct="0">
              <a:spcBef>
                <a:spcPct val="20000"/>
              </a:spcBef>
              <a:spcAft>
                <a:spcPct val="0"/>
              </a:spcAft>
              <a:buClr>
                <a:srgbClr val="748560"/>
              </a:buClr>
              <a:buSzPct val="10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9pPr>
          </a:lstStyle>
          <a:p>
            <a:pPr algn="just">
              <a:lnSpc>
                <a:spcPct val="115000"/>
              </a:lnSpc>
              <a:buFont typeface="Wingdings" panose="05000000000000000000" pitchFamily="2" charset="2"/>
              <a:buChar char="§"/>
            </a:pPr>
            <a:endParaRPr lang="en-GB" altLang="en-US" sz="2400">
              <a:solidFill>
                <a:srgbClr val="0070C0"/>
              </a:solidFill>
            </a:endParaRPr>
          </a:p>
        </p:txBody>
      </p:sp>
      <p:sp>
        <p:nvSpPr>
          <p:cNvPr id="6" name="Content Placeholder 1">
            <a:extLst>
              <a:ext uri="{FF2B5EF4-FFF2-40B4-BE49-F238E27FC236}">
                <a16:creationId xmlns:a16="http://schemas.microsoft.com/office/drawing/2014/main" id="{0595E909-C17A-0CE3-DF42-7A020621A908}"/>
              </a:ext>
            </a:extLst>
          </p:cNvPr>
          <p:cNvSpPr txBox="1">
            <a:spLocks/>
          </p:cNvSpPr>
          <p:nvPr/>
        </p:nvSpPr>
        <p:spPr>
          <a:xfrm>
            <a:off x="109538" y="649288"/>
            <a:ext cx="9610725" cy="6062662"/>
          </a:xfrm>
          <a:prstGeom prst="rect">
            <a:avLst/>
          </a:prstGeom>
        </p:spPr>
        <p:txBody>
          <a:bodyPr/>
          <a:lstStyle>
            <a:lvl1pPr marL="419100" indent="-382588" algn="l" rtl="0" eaLnBrk="0" fontAlgn="base" hangingPunct="0">
              <a:spcBef>
                <a:spcPct val="20000"/>
              </a:spcBef>
              <a:spcAft>
                <a:spcPct val="0"/>
              </a:spcAft>
              <a:buClr>
                <a:schemeClr val="accent1"/>
              </a:buClr>
              <a:buSzPct val="80000"/>
              <a:buFont typeface="Wingdings 2" panose="05020102010507070707" pitchFamily="18" charset="2"/>
              <a:buChar char=""/>
              <a:defRPr sz="2800" kern="1200">
                <a:solidFill>
                  <a:srgbClr val="636466"/>
                </a:solidFill>
                <a:latin typeface="Century Gothic" panose="020B0502020202020204" pitchFamily="34" charset="0"/>
                <a:ea typeface="+mn-ea"/>
                <a:cs typeface="Arial" pitchFamily="34" charset="0"/>
              </a:defRPr>
            </a:lvl1pPr>
            <a:lvl2pPr marL="722313" indent="-273050" algn="l" rtl="0" eaLnBrk="0" fontAlgn="base" hangingPunct="0">
              <a:spcBef>
                <a:spcPct val="20000"/>
              </a:spcBef>
              <a:spcAft>
                <a:spcPct val="0"/>
              </a:spcAft>
              <a:buClr>
                <a:schemeClr val="accent1"/>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2pPr>
            <a:lvl3pPr marL="1004888" indent="-255588" algn="l" rtl="0" eaLnBrk="0" fontAlgn="base" hangingPunct="0">
              <a:spcBef>
                <a:spcPct val="20000"/>
              </a:spcBef>
              <a:spcAft>
                <a:spcPct val="0"/>
              </a:spcAft>
              <a:buClr>
                <a:srgbClr val="373532"/>
              </a:buClr>
              <a:buSzPct val="85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3pPr>
            <a:lvl4pPr marL="1279525" indent="-236538" algn="l" rtl="0" eaLnBrk="0" fontAlgn="base" hangingPunct="0">
              <a:spcBef>
                <a:spcPct val="20000"/>
              </a:spcBef>
              <a:spcAft>
                <a:spcPct val="0"/>
              </a:spcAft>
              <a:buClr>
                <a:srgbClr val="8D89A4"/>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4pPr>
            <a:lvl5pPr marL="1489075" indent="-182563" algn="l" rtl="0" eaLnBrk="0" fontAlgn="base" hangingPunct="0">
              <a:spcBef>
                <a:spcPct val="20000"/>
              </a:spcBef>
              <a:spcAft>
                <a:spcPct val="0"/>
              </a:spcAft>
              <a:buClr>
                <a:srgbClr val="748560"/>
              </a:buClr>
              <a:buSzPct val="10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algn="just">
              <a:buClr>
                <a:srgbClr val="39412F">
                  <a:lumMod val="25000"/>
                </a:srgbClr>
              </a:buClr>
              <a:defRPr/>
            </a:pPr>
            <a:r>
              <a:rPr lang="en-GB" sz="2200" dirty="0">
                <a:solidFill>
                  <a:schemeClr val="bg2">
                    <a:lumMod val="10000"/>
                  </a:schemeClr>
                </a:solidFill>
                <a:latin typeface="Cambria" panose="02040503050406030204" pitchFamily="18" charset="0"/>
                <a:ea typeface="Cambria" panose="02040503050406030204" pitchFamily="18" charset="0"/>
              </a:rPr>
              <a:t>Electric arc welding can be further classified as:</a:t>
            </a:r>
          </a:p>
          <a:p>
            <a:pPr marL="36512" indent="0" algn="just">
              <a:buClr>
                <a:srgbClr val="39412F">
                  <a:lumMod val="25000"/>
                </a:srgbClr>
              </a:buClr>
              <a:buFont typeface="Wingdings 2" panose="05020102010507070707" pitchFamily="18" charset="2"/>
              <a:buNone/>
              <a:defRPr/>
            </a:pPr>
            <a:r>
              <a:rPr lang="en-GB" sz="2200" dirty="0">
                <a:solidFill>
                  <a:schemeClr val="bg2">
                    <a:lumMod val="10000"/>
                  </a:schemeClr>
                </a:solidFill>
                <a:latin typeface="Cambria" panose="02040503050406030204" pitchFamily="18" charset="0"/>
                <a:ea typeface="Cambria" panose="02040503050406030204" pitchFamily="18" charset="0"/>
              </a:rPr>
              <a:t>      - Shielded Metal Arc Welding </a:t>
            </a:r>
            <a:r>
              <a:rPr lang="en-GB" sz="1800" dirty="0">
                <a:solidFill>
                  <a:schemeClr val="bg2">
                    <a:lumMod val="10000"/>
                  </a:schemeClr>
                </a:solidFill>
                <a:latin typeface="Cambria" panose="02040503050406030204" pitchFamily="18" charset="0"/>
                <a:ea typeface="Cambria" panose="02040503050406030204" pitchFamily="18" charset="0"/>
              </a:rPr>
              <a:t>(SMAW) </a:t>
            </a:r>
            <a:r>
              <a:rPr lang="en-GB" sz="2200" dirty="0">
                <a:solidFill>
                  <a:schemeClr val="bg2">
                    <a:lumMod val="10000"/>
                  </a:schemeClr>
                </a:solidFill>
                <a:latin typeface="Cambria" panose="02040503050406030204" pitchFamily="18" charset="0"/>
                <a:ea typeface="Cambria" panose="02040503050406030204" pitchFamily="18" charset="0"/>
              </a:rPr>
              <a:t>or Manual Metal Arc Welding </a:t>
            </a:r>
            <a:r>
              <a:rPr lang="en-GB" sz="1800" dirty="0">
                <a:solidFill>
                  <a:schemeClr val="bg2">
                    <a:lumMod val="10000"/>
                  </a:schemeClr>
                </a:solidFill>
                <a:latin typeface="Cambria" panose="02040503050406030204" pitchFamily="18" charset="0"/>
                <a:ea typeface="Cambria" panose="02040503050406030204" pitchFamily="18" charset="0"/>
              </a:rPr>
              <a:t>(MMAW) </a:t>
            </a:r>
          </a:p>
          <a:p>
            <a:pPr marL="36512" indent="0" algn="just">
              <a:buClr>
                <a:srgbClr val="39412F">
                  <a:lumMod val="25000"/>
                </a:srgbClr>
              </a:buClr>
              <a:buFont typeface="Wingdings 2" panose="05020102010507070707" pitchFamily="18" charset="2"/>
              <a:buNone/>
              <a:defRPr/>
            </a:pPr>
            <a:r>
              <a:rPr lang="en-GB" sz="2200" dirty="0">
                <a:solidFill>
                  <a:schemeClr val="bg2">
                    <a:lumMod val="10000"/>
                  </a:schemeClr>
                </a:solidFill>
                <a:latin typeface="Cambria" panose="02040503050406030204" pitchFamily="18" charset="0"/>
                <a:ea typeface="Cambria" panose="02040503050406030204" pitchFamily="18" charset="0"/>
              </a:rPr>
              <a:t>      - Carbon arc welding</a:t>
            </a:r>
          </a:p>
          <a:p>
            <a:pPr marL="36512" indent="0" algn="just">
              <a:buClr>
                <a:srgbClr val="39412F">
                  <a:lumMod val="25000"/>
                </a:srgbClr>
              </a:buClr>
              <a:buFont typeface="Wingdings 2" panose="05020102010507070707" pitchFamily="18" charset="2"/>
              <a:buNone/>
              <a:defRPr/>
            </a:pPr>
            <a:r>
              <a:rPr lang="en-GB" sz="2200" dirty="0">
                <a:solidFill>
                  <a:schemeClr val="bg2">
                    <a:lumMod val="10000"/>
                  </a:schemeClr>
                </a:solidFill>
                <a:latin typeface="Cambria" panose="02040503050406030204" pitchFamily="18" charset="0"/>
                <a:ea typeface="Cambria" panose="02040503050406030204" pitchFamily="18" charset="0"/>
              </a:rPr>
              <a:t>      - Atomic hydrogen arc welding</a:t>
            </a:r>
          </a:p>
          <a:p>
            <a:pPr marL="36512" indent="0" algn="just">
              <a:buClr>
                <a:srgbClr val="39412F">
                  <a:lumMod val="25000"/>
                </a:srgbClr>
              </a:buClr>
              <a:buFont typeface="Wingdings 2" panose="05020102010507070707" pitchFamily="18" charset="2"/>
              <a:buNone/>
              <a:defRPr/>
            </a:pPr>
            <a:r>
              <a:rPr lang="en-GB" sz="2200" dirty="0">
                <a:solidFill>
                  <a:schemeClr val="bg2">
                    <a:lumMod val="10000"/>
                  </a:schemeClr>
                </a:solidFill>
                <a:latin typeface="Cambria" panose="02040503050406030204" pitchFamily="18" charset="0"/>
                <a:ea typeface="Cambria" panose="02040503050406030204" pitchFamily="18" charset="0"/>
              </a:rPr>
              <a:t>      - </a:t>
            </a:r>
            <a:r>
              <a:rPr lang="de-DE" sz="2200" dirty="0">
                <a:solidFill>
                  <a:schemeClr val="bg2">
                    <a:lumMod val="10000"/>
                  </a:schemeClr>
                </a:solidFill>
                <a:latin typeface="Cambria" panose="02040503050406030204" pitchFamily="18" charset="0"/>
                <a:ea typeface="Cambria" panose="02040503050406030204" pitchFamily="18" charset="0"/>
              </a:rPr>
              <a:t>Gas Tungsten Arc Welding (GTAW) or Tungsten Inert Gas (TIG) Welding.</a:t>
            </a:r>
            <a:endParaRPr lang="en-GB" sz="2200" dirty="0">
              <a:solidFill>
                <a:schemeClr val="bg2">
                  <a:lumMod val="10000"/>
                </a:schemeClr>
              </a:solidFill>
              <a:latin typeface="Cambria" panose="02040503050406030204" pitchFamily="18" charset="0"/>
              <a:ea typeface="Cambria" panose="02040503050406030204" pitchFamily="18" charset="0"/>
            </a:endParaRPr>
          </a:p>
          <a:p>
            <a:pPr marL="36512" indent="0" algn="just">
              <a:buClr>
                <a:srgbClr val="39412F">
                  <a:lumMod val="25000"/>
                </a:srgbClr>
              </a:buClr>
              <a:buFont typeface="Wingdings 2" panose="05020102010507070707" pitchFamily="18" charset="2"/>
              <a:buNone/>
              <a:defRPr/>
            </a:pPr>
            <a:r>
              <a:rPr lang="en-GB" sz="2200" dirty="0">
                <a:solidFill>
                  <a:schemeClr val="bg2">
                    <a:lumMod val="10000"/>
                  </a:schemeClr>
                </a:solidFill>
                <a:latin typeface="Cambria" panose="02040503050406030204" pitchFamily="18" charset="0"/>
                <a:ea typeface="Cambria" panose="02040503050406030204" pitchFamily="18" charset="0"/>
              </a:rPr>
              <a:t>      - </a:t>
            </a:r>
            <a:r>
              <a:rPr lang="en-GB" sz="2200" dirty="0">
                <a:solidFill>
                  <a:schemeClr val="bg2">
                    <a:lumMod val="25000"/>
                  </a:schemeClr>
                </a:solidFill>
                <a:latin typeface="Cambria" panose="02040503050406030204" pitchFamily="18" charset="0"/>
                <a:ea typeface="Cambria" panose="02040503050406030204" pitchFamily="18" charset="0"/>
              </a:rPr>
              <a:t>C</a:t>
            </a:r>
            <a:r>
              <a:rPr lang="en-GB" sz="2200" dirty="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rPr>
              <a:t>O</a:t>
            </a:r>
            <a:r>
              <a:rPr lang="en-GB" sz="2200" baseline="-25000" dirty="0">
                <a:solidFill>
                  <a:schemeClr val="bg2">
                    <a:lumMod val="25000"/>
                  </a:schemeClr>
                </a:solidFill>
                <a:latin typeface="Calibri" panose="020F0502020204030204" pitchFamily="34" charset="0"/>
                <a:ea typeface="Calibri" panose="020F0502020204030204" pitchFamily="34" charset="0"/>
                <a:cs typeface="Times New Roman" panose="02020603050405020304" pitchFamily="18" charset="0"/>
              </a:rPr>
              <a:t>2</a:t>
            </a:r>
            <a:r>
              <a:rPr lang="en-GB" sz="2200" dirty="0">
                <a:solidFill>
                  <a:schemeClr val="bg2">
                    <a:lumMod val="10000"/>
                  </a:schemeClr>
                </a:solidFill>
                <a:latin typeface="Cambria" panose="02040503050406030204" pitchFamily="18" charset="0"/>
                <a:ea typeface="Cambria" panose="02040503050406030204" pitchFamily="18" charset="0"/>
              </a:rPr>
              <a:t> gas arc welding</a:t>
            </a:r>
          </a:p>
          <a:p>
            <a:pPr marL="36512" indent="0" algn="just">
              <a:buClr>
                <a:srgbClr val="39412F">
                  <a:lumMod val="25000"/>
                </a:srgbClr>
              </a:buClr>
              <a:buFont typeface="Wingdings 2" panose="05020102010507070707" pitchFamily="18" charset="2"/>
              <a:buNone/>
              <a:defRPr/>
            </a:pPr>
            <a:r>
              <a:rPr lang="en-GB" sz="2200" dirty="0">
                <a:solidFill>
                  <a:schemeClr val="bg2">
                    <a:lumMod val="10000"/>
                  </a:schemeClr>
                </a:solidFill>
                <a:latin typeface="Cambria" panose="02040503050406030204" pitchFamily="18" charset="0"/>
                <a:ea typeface="Cambria" panose="02040503050406030204" pitchFamily="18" charset="0"/>
              </a:rPr>
              <a:t>      - Flux core arc welding</a:t>
            </a:r>
          </a:p>
          <a:p>
            <a:pPr marL="36512" indent="0" algn="just">
              <a:buClr>
                <a:srgbClr val="39412F">
                  <a:lumMod val="25000"/>
                </a:srgbClr>
              </a:buClr>
              <a:buFont typeface="Wingdings 2" panose="05020102010507070707" pitchFamily="18" charset="2"/>
              <a:buNone/>
              <a:defRPr/>
            </a:pPr>
            <a:r>
              <a:rPr lang="en-GB" sz="2200" dirty="0">
                <a:solidFill>
                  <a:schemeClr val="bg2">
                    <a:lumMod val="10000"/>
                  </a:schemeClr>
                </a:solidFill>
                <a:latin typeface="Cambria" panose="02040503050406030204" pitchFamily="18" charset="0"/>
                <a:ea typeface="Cambria" panose="02040503050406030204" pitchFamily="18" charset="0"/>
              </a:rPr>
              <a:t>      - Submerged arc welding</a:t>
            </a:r>
          </a:p>
          <a:p>
            <a:pPr marL="36512" indent="0" algn="just">
              <a:buClr>
                <a:srgbClr val="39412F">
                  <a:lumMod val="25000"/>
                </a:srgbClr>
              </a:buClr>
              <a:buFont typeface="Wingdings 2" panose="05020102010507070707" pitchFamily="18" charset="2"/>
              <a:buNone/>
              <a:defRPr/>
            </a:pPr>
            <a:r>
              <a:rPr lang="en-GB" sz="2200" dirty="0">
                <a:solidFill>
                  <a:schemeClr val="bg2">
                    <a:lumMod val="10000"/>
                  </a:schemeClr>
                </a:solidFill>
                <a:latin typeface="Cambria" panose="02040503050406030204" pitchFamily="18" charset="0"/>
                <a:ea typeface="Cambria" panose="02040503050406030204" pitchFamily="18" charset="0"/>
              </a:rPr>
              <a:t>      - Electro-slag welding</a:t>
            </a:r>
          </a:p>
          <a:p>
            <a:pPr marL="36512" indent="0" algn="just">
              <a:buClr>
                <a:srgbClr val="39412F">
                  <a:lumMod val="25000"/>
                </a:srgbClr>
              </a:buClr>
              <a:buFont typeface="Wingdings 2" panose="05020102010507070707" pitchFamily="18" charset="2"/>
              <a:buNone/>
              <a:defRPr/>
            </a:pPr>
            <a:r>
              <a:rPr lang="en-GB" sz="2200" dirty="0">
                <a:solidFill>
                  <a:schemeClr val="bg2">
                    <a:lumMod val="10000"/>
                  </a:schemeClr>
                </a:solidFill>
                <a:latin typeface="Cambria" panose="02040503050406030204" pitchFamily="18" charset="0"/>
                <a:ea typeface="Cambria" panose="02040503050406030204" pitchFamily="18" charset="0"/>
              </a:rPr>
              <a:t>      - Plasma arc welding</a:t>
            </a:r>
          </a:p>
          <a:p>
            <a:pPr algn="just">
              <a:buClr>
                <a:srgbClr val="39412F">
                  <a:lumMod val="25000"/>
                </a:srgbClr>
              </a:buClr>
              <a:defRPr/>
            </a:pPr>
            <a:r>
              <a:rPr lang="en-GB" altLang="en-US" sz="2200" dirty="0">
                <a:solidFill>
                  <a:schemeClr val="bg2">
                    <a:lumMod val="10000"/>
                  </a:schemeClr>
                </a:solidFill>
                <a:latin typeface="Cambria" panose="02040503050406030204" pitchFamily="18" charset="0"/>
                <a:ea typeface="Cambria" panose="02040503050406030204" pitchFamily="18" charset="0"/>
                <a:cs typeface="Times New Roman" panose="02020603050405020304" pitchFamily="18" charset="0"/>
              </a:rPr>
              <a:t>Resistance or pressure welding uses the application of pressure and current between two metal surfaces to create fusion:</a:t>
            </a:r>
          </a:p>
          <a:p>
            <a:pPr marL="36512" indent="0" algn="just">
              <a:buClr>
                <a:srgbClr val="39412F">
                  <a:lumMod val="25000"/>
                </a:srgbClr>
              </a:buClr>
              <a:buFont typeface="Wingdings 2" panose="05020102010507070707" pitchFamily="18" charset="2"/>
              <a:buNone/>
              <a:defRPr/>
            </a:pPr>
            <a:r>
              <a:rPr lang="en-GB" altLang="en-US" sz="2200" dirty="0">
                <a:solidFill>
                  <a:schemeClr val="bg2">
                    <a:lumMod val="10000"/>
                  </a:schemeClr>
                </a:solidFill>
                <a:latin typeface="Cambria" panose="02040503050406030204" pitchFamily="18" charset="0"/>
                <a:ea typeface="Cambria" panose="02040503050406030204" pitchFamily="18" charset="0"/>
                <a:cs typeface="Times New Roman" panose="02020603050405020304" pitchFamily="18" charset="0"/>
              </a:rPr>
              <a:t>     - Spot welding</a:t>
            </a:r>
          </a:p>
          <a:p>
            <a:pPr marL="36512" indent="0" algn="just">
              <a:buClr>
                <a:srgbClr val="39412F">
                  <a:lumMod val="25000"/>
                </a:srgbClr>
              </a:buClr>
              <a:buFont typeface="Wingdings 2" panose="05020102010507070707" pitchFamily="18" charset="2"/>
              <a:buNone/>
              <a:defRPr/>
            </a:pPr>
            <a:r>
              <a:rPr lang="en-GB" altLang="en-US" sz="2200" dirty="0">
                <a:solidFill>
                  <a:schemeClr val="bg2">
                    <a:lumMod val="10000"/>
                  </a:schemeClr>
                </a:solidFill>
                <a:latin typeface="Cambria" panose="02040503050406030204" pitchFamily="18" charset="0"/>
                <a:ea typeface="Cambria" panose="02040503050406030204" pitchFamily="18" charset="0"/>
                <a:cs typeface="Times New Roman" panose="02020603050405020304" pitchFamily="18" charset="0"/>
              </a:rPr>
              <a:t>     - Seam welding</a:t>
            </a:r>
          </a:p>
          <a:p>
            <a:pPr marL="36512" indent="0" algn="just">
              <a:buClr>
                <a:srgbClr val="39412F">
                  <a:lumMod val="25000"/>
                </a:srgbClr>
              </a:buClr>
              <a:buFont typeface="Wingdings 2" panose="05020102010507070707" pitchFamily="18" charset="2"/>
              <a:buNone/>
              <a:defRPr/>
            </a:pPr>
            <a:r>
              <a:rPr lang="en-GB" altLang="en-US" sz="2200" dirty="0">
                <a:solidFill>
                  <a:schemeClr val="bg2">
                    <a:lumMod val="10000"/>
                  </a:schemeClr>
                </a:solidFill>
                <a:latin typeface="Cambria" panose="02040503050406030204" pitchFamily="18" charset="0"/>
                <a:ea typeface="Cambria" panose="02040503050406030204" pitchFamily="18" charset="0"/>
                <a:cs typeface="Times New Roman" panose="02020603050405020304" pitchFamily="18" charset="0"/>
              </a:rPr>
              <a:t>     - Laser welding, - Flash butt welding and, - Projection welding.</a:t>
            </a:r>
          </a:p>
          <a:p>
            <a:pPr marL="36512" indent="0" algn="just">
              <a:buClr>
                <a:srgbClr val="39412F">
                  <a:lumMod val="25000"/>
                </a:srgbClr>
              </a:buClr>
              <a:buFont typeface="Wingdings 2" panose="05020102010507070707" pitchFamily="18" charset="2"/>
              <a:buNone/>
              <a:defRPr/>
            </a:pPr>
            <a:endParaRPr lang="en-GB" altLang="en-US" sz="2200" dirty="0">
              <a:solidFill>
                <a:schemeClr val="bg2">
                  <a:lumMod val="10000"/>
                </a:schemeClr>
              </a:solidFill>
              <a:latin typeface="Cambria" panose="02040503050406030204" pitchFamily="18" charset="0"/>
              <a:ea typeface="Cambria" panose="020405030504060302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BF6CD-5BA1-5E8F-74FD-09FB3D8B6BC0}"/>
              </a:ext>
            </a:extLst>
          </p:cNvPr>
          <p:cNvSpPr>
            <a:spLocks noGrp="1"/>
          </p:cNvSpPr>
          <p:nvPr>
            <p:ph type="ctrTitle"/>
          </p:nvPr>
        </p:nvSpPr>
        <p:spPr>
          <a:xfrm>
            <a:off x="914400" y="228600"/>
            <a:ext cx="7162800" cy="457200"/>
          </a:xfrm>
        </p:spPr>
        <p:txBody>
          <a:bodyPr/>
          <a:lstStyle/>
          <a:p>
            <a:pPr>
              <a:defRPr/>
            </a:pPr>
            <a:r>
              <a:rPr lang="en-GB" altLang="fr-FR" sz="2800" b="0">
                <a:solidFill>
                  <a:srgbClr val="7030A0"/>
                </a:solidFill>
                <a:latin typeface="Cambria" panose="02040503050406030204" pitchFamily="18" charset="0"/>
                <a:ea typeface="Cambria" panose="02040503050406030204" pitchFamily="18" charset="0"/>
              </a:rPr>
              <a:t>Classification of Welding processes (III)</a:t>
            </a:r>
            <a:r>
              <a:rPr altLang="en-US" sz="3600" b="0">
                <a:solidFill>
                  <a:srgbClr val="566347"/>
                </a:solidFill>
                <a:latin typeface="Arial" panose="020B0604020202020204" pitchFamily="34" charset="0"/>
                <a:ea typeface="+mn-ea"/>
              </a:rPr>
              <a:t/>
            </a:r>
            <a:br>
              <a:rPr altLang="en-US" sz="3600" b="0">
                <a:solidFill>
                  <a:srgbClr val="566347"/>
                </a:solidFill>
                <a:latin typeface="Arial" panose="020B0604020202020204" pitchFamily="34" charset="0"/>
                <a:ea typeface="+mn-ea"/>
              </a:rPr>
            </a:br>
            <a:endParaRPr/>
          </a:p>
        </p:txBody>
      </p:sp>
      <p:sp>
        <p:nvSpPr>
          <p:cNvPr id="4" name="Content Placeholder 1">
            <a:extLst>
              <a:ext uri="{FF2B5EF4-FFF2-40B4-BE49-F238E27FC236}">
                <a16:creationId xmlns:a16="http://schemas.microsoft.com/office/drawing/2014/main" id="{279C4C1C-6C1B-54AD-9C9F-1448068524F0}"/>
              </a:ext>
            </a:extLst>
          </p:cNvPr>
          <p:cNvSpPr txBox="1">
            <a:spLocks/>
          </p:cNvSpPr>
          <p:nvPr/>
        </p:nvSpPr>
        <p:spPr>
          <a:xfrm>
            <a:off x="76200" y="838200"/>
            <a:ext cx="9753600" cy="5943600"/>
          </a:xfrm>
          <a:prstGeom prst="rect">
            <a:avLst/>
          </a:prstGeom>
        </p:spPr>
        <p:txBody>
          <a:bodyPr/>
          <a:lstStyle>
            <a:lvl1pPr marL="419100" indent="-382588" algn="l" rtl="0" eaLnBrk="0" fontAlgn="base" hangingPunct="0">
              <a:spcBef>
                <a:spcPct val="20000"/>
              </a:spcBef>
              <a:spcAft>
                <a:spcPct val="0"/>
              </a:spcAft>
              <a:buClr>
                <a:schemeClr val="accent1"/>
              </a:buClr>
              <a:buSzPct val="80000"/>
              <a:buFont typeface="Wingdings 2" panose="05020102010507070707" pitchFamily="18" charset="2"/>
              <a:buChar char=""/>
              <a:defRPr sz="2800" kern="1200">
                <a:solidFill>
                  <a:srgbClr val="636466"/>
                </a:solidFill>
                <a:latin typeface="Century Gothic" panose="020B0502020202020204" pitchFamily="34" charset="0"/>
                <a:ea typeface="+mn-ea"/>
                <a:cs typeface="Arial" pitchFamily="34" charset="0"/>
              </a:defRPr>
            </a:lvl1pPr>
            <a:lvl2pPr marL="722313" indent="-273050" algn="l" rtl="0" eaLnBrk="0" fontAlgn="base" hangingPunct="0">
              <a:spcBef>
                <a:spcPct val="20000"/>
              </a:spcBef>
              <a:spcAft>
                <a:spcPct val="0"/>
              </a:spcAft>
              <a:buClr>
                <a:schemeClr val="accent1"/>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2pPr>
            <a:lvl3pPr marL="1004888" indent="-255588" algn="l" rtl="0" eaLnBrk="0" fontAlgn="base" hangingPunct="0">
              <a:spcBef>
                <a:spcPct val="20000"/>
              </a:spcBef>
              <a:spcAft>
                <a:spcPct val="0"/>
              </a:spcAft>
              <a:buClr>
                <a:srgbClr val="373532"/>
              </a:buClr>
              <a:buSzPct val="85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3pPr>
            <a:lvl4pPr marL="1279525" indent="-236538" algn="l" rtl="0" eaLnBrk="0" fontAlgn="base" hangingPunct="0">
              <a:spcBef>
                <a:spcPct val="20000"/>
              </a:spcBef>
              <a:spcAft>
                <a:spcPct val="0"/>
              </a:spcAft>
              <a:buClr>
                <a:srgbClr val="8D89A4"/>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4pPr>
            <a:lvl5pPr marL="1489075" indent="-182563" algn="l" rtl="0" eaLnBrk="0" fontAlgn="base" hangingPunct="0">
              <a:spcBef>
                <a:spcPct val="20000"/>
              </a:spcBef>
              <a:spcAft>
                <a:spcPct val="0"/>
              </a:spcAft>
              <a:buClr>
                <a:srgbClr val="748560"/>
              </a:buClr>
              <a:buSzPct val="10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algn="just">
              <a:lnSpc>
                <a:spcPct val="115000"/>
              </a:lnSpc>
              <a:spcAft>
                <a:spcPts val="0"/>
              </a:spcAft>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Gas welding processes can be classified as:</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Oxy-acetylene gas welding</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Oxy-hydrogen gas welding</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Oxy-coal gas welding</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Oxy-liquefied petroleum gas welding</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Air acetylene gas welding</a:t>
            </a:r>
          </a:p>
          <a:p>
            <a:pPr algn="just">
              <a:lnSpc>
                <a:spcPct val="115000"/>
              </a:lnSpc>
              <a:spcAft>
                <a:spcPts val="0"/>
              </a:spcAft>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The other welding processes are:</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Thermit welding</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Forge welding</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Friction welding</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Ultrasonic welding</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Explosive welding</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 Cold pressure welding and, - Plastic welding</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a:t>
            </a:r>
          </a:p>
          <a:p>
            <a:pPr marL="36512" indent="0" algn="just">
              <a:lnSpc>
                <a:spcPct val="115000"/>
              </a:lnSpc>
              <a:spcAft>
                <a:spcPts val="0"/>
              </a:spcAft>
              <a:buFont typeface="Wingdings 2" panose="05020102010507070707" pitchFamily="18" charset="2"/>
              <a:buNone/>
              <a:defRPr/>
            </a:pPr>
            <a:endPar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
            <a:extLst>
              <a:ext uri="{FF2B5EF4-FFF2-40B4-BE49-F238E27FC236}">
                <a16:creationId xmlns:a16="http://schemas.microsoft.com/office/drawing/2014/main" id="{5CD999F6-244B-076E-9530-6060DA9995A4}"/>
              </a:ext>
            </a:extLst>
          </p:cNvPr>
          <p:cNvSpPr>
            <a:spLocks noGrp="1"/>
          </p:cNvSpPr>
          <p:nvPr>
            <p:ph type="title"/>
          </p:nvPr>
        </p:nvSpPr>
        <p:spPr>
          <a:xfrm>
            <a:off x="838200" y="228600"/>
            <a:ext cx="5715000" cy="457200"/>
          </a:xfrm>
          <a:ln/>
        </p:spPr>
        <p:txBody>
          <a:bodyPr/>
          <a:lstStyle/>
          <a:p>
            <a:r>
              <a:rPr lang="en-GB" altLang="fr-FR" sz="2800" b="0">
                <a:solidFill>
                  <a:srgbClr val="7030A0"/>
                </a:solidFill>
                <a:latin typeface="Cambria" panose="02040503050406030204" pitchFamily="18" charset="0"/>
              </a:rPr>
              <a:t>Effect of Atmospheric Air on Welding</a:t>
            </a:r>
            <a:endParaRPr lang="en-US" altLang="en-US"/>
          </a:p>
        </p:txBody>
      </p:sp>
      <p:sp>
        <p:nvSpPr>
          <p:cNvPr id="2" name="Content Placeholder 1">
            <a:extLst>
              <a:ext uri="{FF2B5EF4-FFF2-40B4-BE49-F238E27FC236}">
                <a16:creationId xmlns:a16="http://schemas.microsoft.com/office/drawing/2014/main" id="{46FCD89B-F760-4923-0C0F-B87FEA64829F}"/>
              </a:ext>
            </a:extLst>
          </p:cNvPr>
          <p:cNvSpPr>
            <a:spLocks noGrp="1"/>
          </p:cNvSpPr>
          <p:nvPr>
            <p:ph idx="1"/>
          </p:nvPr>
        </p:nvSpPr>
        <p:spPr>
          <a:xfrm>
            <a:off x="152400" y="685800"/>
            <a:ext cx="9601200" cy="6096000"/>
          </a:xfrm>
        </p:spPr>
        <p:txBody>
          <a:bodyPr/>
          <a:lstStyle/>
          <a:p>
            <a:pPr>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Air is a gaseous mixture of mainly nitrogen and oxygen, with other minor constituents gases like hydrogen, etc.</a:t>
            </a:r>
          </a:p>
          <a:p>
            <a:pPr>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When hot or molten iron comes in contact with air the metal gets oxidized.</a:t>
            </a:r>
          </a:p>
          <a:p>
            <a:pPr>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Oxygen contamination (oxidation) will reduce the mechanical properties (tensile strength, toughness and ductility  of the weld metal and will also;</a:t>
            </a:r>
          </a:p>
          <a:p>
            <a:pPr>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Produce blow holes in the weld.</a:t>
            </a:r>
          </a:p>
          <a:p>
            <a:pPr>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Produce oxides which will dissolve in the molten metal and make the metal brittle and weak.</a:t>
            </a:r>
          </a:p>
          <a:p>
            <a:pPr>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The oxides of wrought iron and steel melt at a temperature lower than that of the parent metal, and being light, float to the surface as a scale.</a:t>
            </a:r>
          </a:p>
          <a:p>
            <a:pPr>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If nitrogen contaminates the weld pool during the solidification of the weld</a:t>
            </a:r>
          </a:p>
          <a:p>
            <a:pPr marL="36512" indent="0">
              <a:buFont typeface="Wingdings 2" pitchFamily="18" charset="2"/>
              <a:buNone/>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       metal, it forms bubbles and results in the formation of gas porosity. Also, </a:t>
            </a:r>
          </a:p>
          <a:p>
            <a:pPr marL="36512" indent="0">
              <a:buFont typeface="Wingdings 2" pitchFamily="18" charset="2"/>
              <a:buNone/>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      atmospheric nitrogen will combine with the molten metal to form iron       </a:t>
            </a:r>
          </a:p>
          <a:p>
            <a:pPr marL="36512" indent="0">
              <a:buFont typeface="Wingdings 2" pitchFamily="18" charset="2"/>
              <a:buNone/>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      nitride which causes the weld to harden. </a:t>
            </a:r>
          </a:p>
          <a:p>
            <a:pPr>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The formation of oxides and nitrides due to the contact of atmospheric air    with the molten metal is also called as atmospheric contamination.</a:t>
            </a:r>
          </a:p>
          <a:p>
            <a:pPr marL="36512" indent="0">
              <a:buFont typeface="Wingdings 2" pitchFamily="18" charset="2"/>
              <a:buNone/>
              <a:defRPr/>
            </a:pPr>
            <a:endPar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1">
            <a:extLst>
              <a:ext uri="{FF2B5EF4-FFF2-40B4-BE49-F238E27FC236}">
                <a16:creationId xmlns:a16="http://schemas.microsoft.com/office/drawing/2014/main" id="{581D7EFE-3DB3-9C5C-E689-3834CB05F847}"/>
              </a:ext>
            </a:extLst>
          </p:cNvPr>
          <p:cNvSpPr>
            <a:spLocks noGrp="1"/>
          </p:cNvSpPr>
          <p:nvPr>
            <p:ph idx="1"/>
          </p:nvPr>
        </p:nvSpPr>
        <p:spPr>
          <a:xfrm>
            <a:off x="152400" y="685800"/>
            <a:ext cx="9677400" cy="6096000"/>
          </a:xfrm>
          <a:ln/>
        </p:spPr>
        <p:txBody>
          <a:bodyPr/>
          <a:lstStyle/>
          <a:p>
            <a:pPr algn="just">
              <a:buClr>
                <a:srgbClr val="0E100C"/>
              </a:buClr>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An electric arc is formed between the terminals (air gap) of an electric circuit. It produces very intense heat in the form of a spark (app. 3600°C).</a:t>
            </a:r>
          </a:p>
          <a:p>
            <a:pPr algn="just">
              <a:buClr>
                <a:srgbClr val="0E100C"/>
              </a:buClr>
            </a:pPr>
            <a:r>
              <a:rPr lang="en-GB" altLang="en-US" sz="2200" b="1" i="1">
                <a:solidFill>
                  <a:srgbClr val="1D2018"/>
                </a:solidFill>
                <a:latin typeface="Cambria" panose="02040503050406030204" pitchFamily="18" charset="0"/>
                <a:ea typeface="Cambria" panose="02040503050406030204" pitchFamily="18" charset="0"/>
                <a:cs typeface="Times New Roman" panose="02020603050405020304" pitchFamily="18" charset="0"/>
              </a:rPr>
              <a:t>Metallic arc welding </a:t>
            </a: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 arc is formed between a metallic (consumable) electrode (which melts itself and acts as a filler metal) and the parent metal. </a:t>
            </a:r>
          </a:p>
          <a:p>
            <a:pPr algn="just">
              <a:buClr>
                <a:srgbClr val="0E100C"/>
              </a:buClr>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 </a:t>
            </a:r>
            <a:r>
              <a:rPr lang="en-GB" altLang="en-US" sz="2200" b="1" i="1">
                <a:solidFill>
                  <a:srgbClr val="1D2018"/>
                </a:solidFill>
                <a:latin typeface="Cambria" panose="02040503050406030204" pitchFamily="18" charset="0"/>
                <a:ea typeface="Cambria" panose="02040503050406030204" pitchFamily="18" charset="0"/>
                <a:cs typeface="Times New Roman" panose="02020603050405020304" pitchFamily="18" charset="0"/>
              </a:rPr>
              <a:t>Carbon arc welding </a:t>
            </a: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 arc is formed between a carbon electrode (non-consumable) and the metal. A separate filler rod is used. </a:t>
            </a:r>
          </a:p>
          <a:p>
            <a:pPr algn="just">
              <a:buClr>
                <a:srgbClr val="0E100C"/>
              </a:buClr>
            </a:pPr>
            <a:r>
              <a:rPr lang="en-GB" altLang="en-US" sz="2200" b="1" i="1">
                <a:solidFill>
                  <a:srgbClr val="1D2018"/>
                </a:solidFill>
                <a:latin typeface="Cambria" panose="02040503050406030204" pitchFamily="18" charset="0"/>
                <a:ea typeface="Cambria" panose="02040503050406030204" pitchFamily="18" charset="0"/>
                <a:cs typeface="Times New Roman" panose="02020603050405020304" pitchFamily="18" charset="0"/>
              </a:rPr>
              <a:t>Atomic hydrogen arc welding </a:t>
            </a: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 arc is formed between two tungsten electrodes in hydrogen gas. A separate filler rod is used.</a:t>
            </a:r>
          </a:p>
          <a:p>
            <a:pPr algn="just">
              <a:buClr>
                <a:srgbClr val="0E100C"/>
              </a:buClr>
            </a:pPr>
            <a:r>
              <a:rPr lang="en-GB" altLang="en-US" sz="2200" b="1" i="1">
                <a:solidFill>
                  <a:srgbClr val="1D2018"/>
                </a:solidFill>
                <a:latin typeface="Cambria" panose="02040503050406030204" pitchFamily="18" charset="0"/>
                <a:ea typeface="Cambria" panose="02040503050406030204" pitchFamily="18" charset="0"/>
                <a:cs typeface="Times New Roman" panose="02020603050405020304" pitchFamily="18" charset="0"/>
              </a:rPr>
              <a:t>Tungsten inert gas welding </a:t>
            </a: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(TIG) - arc is formed between tungsten electrodes (non-consumable) and metal in an inert gas (argon or helium). </a:t>
            </a:r>
          </a:p>
          <a:p>
            <a:pPr algn="just">
              <a:buClr>
                <a:srgbClr val="0E100C"/>
              </a:buClr>
            </a:pPr>
            <a:r>
              <a:rPr lang="en-GB" altLang="en-US" sz="2200" b="1" i="1">
                <a:solidFill>
                  <a:srgbClr val="1D2018"/>
                </a:solidFill>
                <a:latin typeface="Cambria" panose="02040503050406030204" pitchFamily="18" charset="0"/>
                <a:ea typeface="Cambria" panose="02040503050406030204" pitchFamily="18" charset="0"/>
                <a:cs typeface="Times New Roman" panose="02020603050405020304" pitchFamily="18" charset="0"/>
              </a:rPr>
              <a:t>Metal inert gas arc welding </a:t>
            </a: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(MIG or GMAW); arc is formed between a metallic consumable electrode and metal in an inert gas. If gas is </a:t>
            </a:r>
            <a:r>
              <a:rPr altLang="en-US" sz="2200">
                <a:solidFill>
                  <a:srgbClr val="373532"/>
                </a:solidFill>
                <a:latin typeface="Cambria" panose="02040503050406030204" pitchFamily="18" charset="0"/>
                <a:ea typeface="Cambria" panose="02040503050406030204" pitchFamily="18" charset="0"/>
                <a:cs typeface="Times New Roman" panose="02020603050405020304" pitchFamily="18" charset="0"/>
              </a:rPr>
              <a:t>CO</a:t>
            </a:r>
            <a:r>
              <a:rPr altLang="en-US" sz="2200" baseline="-25000">
                <a:solidFill>
                  <a:srgbClr val="373532"/>
                </a:solidFill>
                <a:latin typeface="Cambria" panose="02040503050406030204" pitchFamily="18" charset="0"/>
                <a:ea typeface="Cambria" panose="02040503050406030204" pitchFamily="18" charset="0"/>
                <a:cs typeface="Times New Roman" panose="02020603050405020304" pitchFamily="18" charset="0"/>
              </a:rPr>
              <a:t>2</a:t>
            </a:r>
            <a:r>
              <a:rPr altLang="en-US" sz="2200">
                <a:solidFill>
                  <a:srgbClr val="373532"/>
                </a:solidFill>
                <a:latin typeface="Cambria" panose="02040503050406030204" pitchFamily="18" charset="0"/>
                <a:ea typeface="Cambria" panose="02040503050406030204" pitchFamily="18" charset="0"/>
                <a:cs typeface="Times New Roman" panose="02020603050405020304" pitchFamily="18" charset="0"/>
              </a:rPr>
              <a:t> , MAG.</a:t>
            </a:r>
            <a:endParaRPr lang="en-GB" altLang="en-US" sz="2200">
              <a:solidFill>
                <a:srgbClr val="373532"/>
              </a:solidFill>
              <a:latin typeface="Cambria" panose="02040503050406030204" pitchFamily="18" charset="0"/>
              <a:ea typeface="Cambria" panose="02040503050406030204" pitchFamily="18" charset="0"/>
              <a:cs typeface="Times New Roman" panose="02020603050405020304" pitchFamily="18" charset="0"/>
            </a:endParaRPr>
          </a:p>
          <a:p>
            <a:pPr algn="just">
              <a:buClr>
                <a:srgbClr val="0E100C"/>
              </a:buClr>
            </a:pPr>
            <a:r>
              <a:rPr lang="en-GB" altLang="en-US" sz="2200" b="1" i="1">
                <a:solidFill>
                  <a:srgbClr val="1D2018"/>
                </a:solidFill>
                <a:latin typeface="Cambria" panose="02040503050406030204" pitchFamily="18" charset="0"/>
                <a:ea typeface="Cambria" panose="02040503050406030204" pitchFamily="18" charset="0"/>
                <a:cs typeface="Times New Roman" panose="02020603050405020304" pitchFamily="18" charset="0"/>
              </a:rPr>
              <a:t>Submerged arc welding </a:t>
            </a: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 same as MIG except arc under a heap of powdered/ granulated flux. Arc is totally submerged in the flux and invisible</a:t>
            </a:r>
          </a:p>
          <a:p>
            <a:pPr algn="just">
              <a:buClr>
                <a:srgbClr val="0E100C"/>
              </a:buClr>
            </a:pPr>
            <a:r>
              <a:rPr lang="en-GB" altLang="en-US" sz="2200" b="1" i="1">
                <a:solidFill>
                  <a:srgbClr val="1D2018"/>
                </a:solidFill>
                <a:latin typeface="Cambria" panose="02040503050406030204" pitchFamily="18" charset="0"/>
                <a:ea typeface="Cambria" panose="02040503050406030204" pitchFamily="18" charset="0"/>
                <a:cs typeface="Times New Roman" panose="02020603050405020304" pitchFamily="18" charset="0"/>
              </a:rPr>
              <a:t>Electro-slag welding – </a:t>
            </a: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same as MIG, arc formed under molten flux (slag).</a:t>
            </a:r>
          </a:p>
          <a:p>
            <a:pPr algn="just">
              <a:buClr>
                <a:srgbClr val="0E100C"/>
              </a:buClr>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Plasma arc welding - tungsten electrode, in plasma-forming gas; N, H &amp;Ar.</a:t>
            </a:r>
          </a:p>
        </p:txBody>
      </p:sp>
      <p:sp>
        <p:nvSpPr>
          <p:cNvPr id="19459" name="Title 2">
            <a:extLst>
              <a:ext uri="{FF2B5EF4-FFF2-40B4-BE49-F238E27FC236}">
                <a16:creationId xmlns:a16="http://schemas.microsoft.com/office/drawing/2014/main" id="{90FEE892-131E-D9B9-8AF5-BD3826215635}"/>
              </a:ext>
            </a:extLst>
          </p:cNvPr>
          <p:cNvSpPr>
            <a:spLocks noGrp="1"/>
          </p:cNvSpPr>
          <p:nvPr>
            <p:ph type="title"/>
          </p:nvPr>
        </p:nvSpPr>
        <p:spPr>
          <a:xfrm>
            <a:off x="533400" y="152400"/>
            <a:ext cx="5105400" cy="609600"/>
          </a:xfrm>
          <a:ln/>
        </p:spPr>
        <p:txBody>
          <a:bodyPr/>
          <a:lstStyle/>
          <a:p>
            <a:r>
              <a:rPr lang="en-GB" altLang="fr-FR" sz="2800" b="0">
                <a:solidFill>
                  <a:srgbClr val="7030A0"/>
                </a:solidFill>
                <a:latin typeface="Cambria" panose="02040503050406030204" pitchFamily="18" charset="0"/>
              </a:rPr>
              <a:t> Electric Arc Welding Processes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
            <a:extLst>
              <a:ext uri="{FF2B5EF4-FFF2-40B4-BE49-F238E27FC236}">
                <a16:creationId xmlns:a16="http://schemas.microsoft.com/office/drawing/2014/main" id="{74661DDB-E9A1-CC96-63A1-4A59D736E0F5}"/>
              </a:ext>
            </a:extLst>
          </p:cNvPr>
          <p:cNvSpPr>
            <a:spLocks noGrp="1"/>
          </p:cNvSpPr>
          <p:nvPr>
            <p:ph type="title"/>
          </p:nvPr>
        </p:nvSpPr>
        <p:spPr>
          <a:xfrm>
            <a:off x="762000" y="228600"/>
            <a:ext cx="7772400" cy="509588"/>
          </a:xfrm>
          <a:ln/>
        </p:spPr>
        <p:txBody>
          <a:bodyPr/>
          <a:lstStyle/>
          <a:p>
            <a:r>
              <a:rPr lang="en-GB" altLang="fr-FR" sz="2800" b="0">
                <a:solidFill>
                  <a:srgbClr val="7030A0"/>
                </a:solidFill>
                <a:latin typeface="Cambria" panose="02040503050406030204" pitchFamily="18" charset="0"/>
              </a:rPr>
              <a:t>Shielded Metal Arc Welding (SMAW)</a:t>
            </a:r>
            <a:endParaRPr lang="en-US" altLang="en-US" sz="2800"/>
          </a:p>
        </p:txBody>
      </p:sp>
      <p:sp>
        <p:nvSpPr>
          <p:cNvPr id="5" name="Content Placeholder 1">
            <a:extLst>
              <a:ext uri="{FF2B5EF4-FFF2-40B4-BE49-F238E27FC236}">
                <a16:creationId xmlns:a16="http://schemas.microsoft.com/office/drawing/2014/main" id="{F2DFDB3E-5B52-E58C-DFF1-2E66294CB2D3}"/>
              </a:ext>
            </a:extLst>
          </p:cNvPr>
          <p:cNvSpPr>
            <a:spLocks noGrp="1"/>
          </p:cNvSpPr>
          <p:nvPr>
            <p:ph idx="1"/>
          </p:nvPr>
        </p:nvSpPr>
        <p:spPr>
          <a:xfrm>
            <a:off x="76200" y="838200"/>
            <a:ext cx="9677400" cy="5943600"/>
          </a:xfrm>
        </p:spPr>
        <p:txBody>
          <a:bodyPr/>
          <a:lstStyle/>
          <a:p>
            <a:pPr algn="just">
              <a:lnSpc>
                <a:spcPct val="115000"/>
              </a:lnSpc>
              <a:spcAft>
                <a:spcPts val="0"/>
              </a:spcAft>
              <a:buFont typeface="Wingdings" panose="05000000000000000000" pitchFamily="2" charset="2"/>
              <a:buChar char="§"/>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The electric arc develops when electricity jumps across an air gap (ionization of air) between the end of the metallic electrode and the metal. </a:t>
            </a:r>
          </a:p>
          <a:p>
            <a:pPr algn="just">
              <a:lnSpc>
                <a:spcPct val="115000"/>
              </a:lnSpc>
              <a:spcAft>
                <a:spcPts val="0"/>
              </a:spcAft>
              <a:buFont typeface="Wingdings" panose="05000000000000000000" pitchFamily="2" charset="2"/>
              <a:buChar char="§"/>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The metallic electrode is generally coated with a flux which is consumable.</a:t>
            </a:r>
          </a:p>
          <a:p>
            <a:pPr algn="just">
              <a:lnSpc>
                <a:spcPct val="115000"/>
              </a:lnSpc>
              <a:spcAft>
                <a:spcPts val="0"/>
              </a:spcAft>
              <a:buFont typeface="Wingdings" panose="05000000000000000000" pitchFamily="2" charset="2"/>
              <a:buChar char="§"/>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The arc created due to the ionization of air between the electrode tip and the base metal generates an intense arc heat having a temperature between 3600°C - 4000°C which melts a small portion of the metal directly under the arc and the end of the electrode instantaneously.</a:t>
            </a:r>
          </a:p>
          <a:p>
            <a:pPr algn="just">
              <a:lnSpc>
                <a:spcPct val="115000"/>
              </a:lnSpc>
              <a:spcAft>
                <a:spcPts val="0"/>
              </a:spcAft>
              <a:buFont typeface="Wingdings" panose="05000000000000000000" pitchFamily="2" charset="2"/>
              <a:buChar char="§"/>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The flux coating on the electrode also melts and provides a gaseous shield around the arc which protects the molten metal from atmospheric contamination. Hence this is called shielded metal arc welding (SMAW).</a:t>
            </a:r>
          </a:p>
          <a:p>
            <a:pPr algn="just">
              <a:lnSpc>
                <a:spcPct val="115000"/>
              </a:lnSpc>
              <a:spcAft>
                <a:spcPts val="0"/>
              </a:spcAft>
              <a:buFont typeface="Wingdings" panose="05000000000000000000" pitchFamily="2" charset="2"/>
              <a:buChar char="§"/>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The slag (from flux coating) gets deposited on the surface as it is lighter than the metal and the weld metal is allowed to cool gradually and slowly.</a:t>
            </a:r>
          </a:p>
          <a:p>
            <a:pPr algn="just">
              <a:lnSpc>
                <a:spcPct val="115000"/>
              </a:lnSpc>
              <a:spcAft>
                <a:spcPts val="0"/>
              </a:spcAft>
              <a:buFont typeface="Wingdings" panose="05000000000000000000" pitchFamily="2" charset="2"/>
              <a:buChar char="§"/>
              <a:defRPr/>
            </a:pPr>
            <a:r>
              <a:rPr lang="en-GB" sz="220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The welding speed and feed of the electrode is controlled manually by the welder himself. So it is also called manual metal arc welding (MMAW).</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1">
            <a:extLst>
              <a:ext uri="{FF2B5EF4-FFF2-40B4-BE49-F238E27FC236}">
                <a16:creationId xmlns:a16="http://schemas.microsoft.com/office/drawing/2014/main" id="{941819C1-A4E0-7B6F-DFFC-D908856BDAEB}"/>
              </a:ext>
            </a:extLst>
          </p:cNvPr>
          <p:cNvSpPr>
            <a:spLocks noGrp="1"/>
          </p:cNvSpPr>
          <p:nvPr>
            <p:ph idx="1"/>
          </p:nvPr>
        </p:nvSpPr>
        <p:spPr>
          <a:xfrm>
            <a:off x="76200" y="762000"/>
            <a:ext cx="9677400" cy="6019800"/>
          </a:xfrm>
          <a:ln/>
        </p:spPr>
        <p:txBody>
          <a:bodyPr/>
          <a:lstStyle/>
          <a:p>
            <a:pPr algn="just">
              <a:lnSpc>
                <a:spcPct val="115000"/>
              </a:lnSpc>
              <a:buClr>
                <a:srgbClr val="0E100C"/>
              </a:buClr>
              <a:buFont typeface="Wingdings" panose="05000000000000000000" pitchFamily="2" charset="2"/>
              <a:buChar char="§"/>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Quality welding requires maintaining the specified thermal conditions in and near weld metal within specific limits to control metallurgical structure, mechanical properties, residual stresses, and distortions that result from a welding operation.</a:t>
            </a:r>
          </a:p>
          <a:p>
            <a:pPr algn="just">
              <a:lnSpc>
                <a:spcPct val="115000"/>
              </a:lnSpc>
              <a:buClr>
                <a:srgbClr val="0E100C"/>
              </a:buClr>
              <a:buFont typeface="Wingdings" panose="05000000000000000000" pitchFamily="2" charset="2"/>
              <a:buChar char="§"/>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The rate of heat input to the workpiece during welding is governed by magnitude and rate of energy input at the weld, the distribution of heat input, and the weld travel speed. Heat transfer in a weldment forms a time-dependent temperature distribution. The weld undergoes a thermal cycle that varies from location to location depending on the heat input, weldment geometry, and material properties.</a:t>
            </a:r>
          </a:p>
          <a:p>
            <a:pPr algn="just">
              <a:lnSpc>
                <a:spcPct val="115000"/>
              </a:lnSpc>
              <a:buClr>
                <a:srgbClr val="0E100C"/>
              </a:buClr>
              <a:buFont typeface="Wingdings" panose="05000000000000000000" pitchFamily="2" charset="2"/>
              <a:buChar char="§"/>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 When the weld pool is cooling and solidifying, the majority of the heat flows through the parent metal alongside the joint. The steel is thus subjected to heating and cooling cycles similar to those experienced in heat treatment practice. The structure of the steel will be changed in this region (called the heat affected zone, HAZ). </a:t>
            </a:r>
            <a:endParaRPr altLang="en-US">
              <a:ea typeface="Cambria" panose="02040503050406030204" pitchFamily="18" charset="0"/>
              <a:cs typeface="Times New Roman" panose="02020603050405020304" pitchFamily="18" charset="0"/>
            </a:endParaRPr>
          </a:p>
        </p:txBody>
      </p:sp>
      <p:sp>
        <p:nvSpPr>
          <p:cNvPr id="21507" name="Title 2">
            <a:extLst>
              <a:ext uri="{FF2B5EF4-FFF2-40B4-BE49-F238E27FC236}">
                <a16:creationId xmlns:a16="http://schemas.microsoft.com/office/drawing/2014/main" id="{5175729D-2445-C04D-D61E-4132901FE3D8}"/>
              </a:ext>
            </a:extLst>
          </p:cNvPr>
          <p:cNvSpPr>
            <a:spLocks noGrp="1"/>
          </p:cNvSpPr>
          <p:nvPr>
            <p:ph type="title"/>
          </p:nvPr>
        </p:nvSpPr>
        <p:spPr>
          <a:xfrm>
            <a:off x="838200" y="228600"/>
            <a:ext cx="3352800" cy="457200"/>
          </a:xfrm>
          <a:ln/>
        </p:spPr>
        <p:txBody>
          <a:bodyPr/>
          <a:lstStyle/>
          <a:p>
            <a:r>
              <a:rPr lang="en-GB" altLang="fr-FR" sz="2800" b="0">
                <a:solidFill>
                  <a:srgbClr val="7030A0"/>
                </a:solidFill>
                <a:latin typeface="Cambria" panose="02040503050406030204" pitchFamily="18" charset="0"/>
              </a:rPr>
              <a:t>Heat flow in welding</a:t>
            </a:r>
            <a:endParaRPr lang="en-US"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9A87B564-02BB-EFF5-87BE-F5076A7D1D76}"/>
              </a:ext>
            </a:extLst>
          </p:cNvPr>
          <p:cNvSpPr>
            <a:spLocks noGrp="1"/>
          </p:cNvSpPr>
          <p:nvPr>
            <p:ph type="ctrTitle"/>
          </p:nvPr>
        </p:nvSpPr>
        <p:spPr>
          <a:xfrm>
            <a:off x="685800" y="304800"/>
            <a:ext cx="8991600" cy="533400"/>
          </a:xfrm>
        </p:spPr>
        <p:txBody>
          <a:bodyPr/>
          <a:lstStyle/>
          <a:p>
            <a:r>
              <a:rPr lang="en-GB" altLang="en-US" sz="2800" b="0">
                <a:solidFill>
                  <a:srgbClr val="7030A0"/>
                </a:solidFill>
                <a:latin typeface="Cambria" panose="02040503050406030204" pitchFamily="18" charset="0"/>
              </a:rPr>
              <a:t>Effect of the Welding Thermal Cycle on the Microstructure</a:t>
            </a:r>
            <a:endParaRPr altLang="en-US" sz="2800"/>
          </a:p>
        </p:txBody>
      </p:sp>
      <p:sp>
        <p:nvSpPr>
          <p:cNvPr id="4" name="Content Placeholder 1">
            <a:extLst>
              <a:ext uri="{FF2B5EF4-FFF2-40B4-BE49-F238E27FC236}">
                <a16:creationId xmlns:a16="http://schemas.microsoft.com/office/drawing/2014/main" id="{5357C883-EBB7-405C-ABA8-0D304CE2D812}"/>
              </a:ext>
            </a:extLst>
          </p:cNvPr>
          <p:cNvSpPr txBox="1">
            <a:spLocks/>
          </p:cNvSpPr>
          <p:nvPr/>
        </p:nvSpPr>
        <p:spPr>
          <a:xfrm>
            <a:off x="228600" y="838200"/>
            <a:ext cx="9601200" cy="5943600"/>
          </a:xfrm>
          <a:prstGeom prst="rect">
            <a:avLst/>
          </a:prstGeom>
        </p:spPr>
        <p:txBody>
          <a:bodyPr/>
          <a:lstStyle>
            <a:lvl1pPr marL="419100" indent="-382588" algn="l" rtl="0" eaLnBrk="0" fontAlgn="base" hangingPunct="0">
              <a:spcBef>
                <a:spcPct val="20000"/>
              </a:spcBef>
              <a:spcAft>
                <a:spcPct val="0"/>
              </a:spcAft>
              <a:buClr>
                <a:schemeClr val="accent1"/>
              </a:buClr>
              <a:buSzPct val="80000"/>
              <a:buFont typeface="Wingdings 2" panose="05020102010507070707" pitchFamily="18" charset="2"/>
              <a:buChar char=""/>
              <a:defRPr sz="2800" kern="1200">
                <a:solidFill>
                  <a:srgbClr val="636466"/>
                </a:solidFill>
                <a:latin typeface="Century Gothic" panose="020B0502020202020204" pitchFamily="34" charset="0"/>
                <a:ea typeface="+mn-ea"/>
                <a:cs typeface="Arial" pitchFamily="34" charset="0"/>
              </a:defRPr>
            </a:lvl1pPr>
            <a:lvl2pPr marL="722313" indent="-273050" algn="l" rtl="0" eaLnBrk="0" fontAlgn="base" hangingPunct="0">
              <a:spcBef>
                <a:spcPct val="20000"/>
              </a:spcBef>
              <a:spcAft>
                <a:spcPct val="0"/>
              </a:spcAft>
              <a:buClr>
                <a:schemeClr val="accent1"/>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2pPr>
            <a:lvl3pPr marL="1004888" indent="-255588" algn="l" rtl="0" eaLnBrk="0" fontAlgn="base" hangingPunct="0">
              <a:spcBef>
                <a:spcPct val="20000"/>
              </a:spcBef>
              <a:spcAft>
                <a:spcPct val="0"/>
              </a:spcAft>
              <a:buClr>
                <a:srgbClr val="373532"/>
              </a:buClr>
              <a:buSzPct val="85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3pPr>
            <a:lvl4pPr marL="1279525" indent="-236538" algn="l" rtl="0" eaLnBrk="0" fontAlgn="base" hangingPunct="0">
              <a:spcBef>
                <a:spcPct val="20000"/>
              </a:spcBef>
              <a:spcAft>
                <a:spcPct val="0"/>
              </a:spcAft>
              <a:buClr>
                <a:srgbClr val="8D89A4"/>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4pPr>
            <a:lvl5pPr marL="1489075" indent="-182563" algn="l" rtl="0" eaLnBrk="0" fontAlgn="base" hangingPunct="0">
              <a:spcBef>
                <a:spcPct val="20000"/>
              </a:spcBef>
              <a:spcAft>
                <a:spcPct val="0"/>
              </a:spcAft>
              <a:buClr>
                <a:srgbClr val="748560"/>
              </a:buClr>
              <a:buSzPct val="10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algn="just">
              <a:spcBef>
                <a:spcPts val="0"/>
              </a:spcBef>
              <a:spcAft>
                <a:spcPts val="0"/>
              </a:spcAft>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The intense heat involved in the welding process influences the microstructure of both the weld metal and the parent metal close to the fusion boundary.</a:t>
            </a:r>
          </a:p>
          <a:p>
            <a:pPr algn="just">
              <a:spcBef>
                <a:spcPts val="0"/>
              </a:spcBef>
              <a:spcAft>
                <a:spcPts val="0"/>
              </a:spcAft>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The molten weld pool is rapidly cooled which results in the weld metal having a rapid cooling cast microstructure. </a:t>
            </a:r>
          </a:p>
          <a:p>
            <a:pPr algn="just">
              <a:spcBef>
                <a:spcPts val="0"/>
              </a:spcBef>
              <a:spcAft>
                <a:spcPts val="0"/>
              </a:spcAft>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The weld filler metal need not to have the same composition as the parent metal. If the compositions were the same, the rapid cooling could result in hard and brittle phases, e.g. martensite, in the weld metal microstructure. This problem is avoided by using weld filler metals with a lower carbon content than the parent steel.</a:t>
            </a:r>
          </a:p>
          <a:p>
            <a:pPr algn="just">
              <a:spcBef>
                <a:spcPts val="0"/>
              </a:spcBef>
              <a:spcAft>
                <a:spcPts val="0"/>
              </a:spcAft>
              <a:defRPr/>
            </a:pPr>
            <a:r>
              <a:rPr lang="en-GB" sz="2200" dirty="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The parent material close to the fusion boundary is heated into the austenite phase field. On cooling, this region transforms to a microstructure which is different from the rest of the parent material. In this region the cooling rate is usually rapid, and hence there is a tendency towards the formation of low temperature transformation structures, such as bainite and martensite, which are harder and more brittle than the bulk of the parent metal. This region is known as the heat affected zone (HAZ).</a:t>
            </a:r>
            <a:endPar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2A399913-62CC-A81A-9502-90D13C707CF5}"/>
              </a:ext>
            </a:extLst>
          </p:cNvPr>
          <p:cNvSpPr>
            <a:spLocks noGrp="1"/>
          </p:cNvSpPr>
          <p:nvPr>
            <p:ph type="ctrTitle"/>
          </p:nvPr>
        </p:nvSpPr>
        <p:spPr>
          <a:xfrm>
            <a:off x="762000" y="304800"/>
            <a:ext cx="4800600" cy="533400"/>
          </a:xfrm>
        </p:spPr>
        <p:txBody>
          <a:bodyPr/>
          <a:lstStyle/>
          <a:p>
            <a:r>
              <a:rPr lang="en-GB" altLang="fr-FR" sz="2800" b="0">
                <a:solidFill>
                  <a:srgbClr val="7030A0"/>
                </a:solidFill>
                <a:latin typeface="Cambria" panose="02040503050406030204" pitchFamily="18" charset="0"/>
              </a:rPr>
              <a:t>The Heat Affected Zone (HAZ)</a:t>
            </a:r>
            <a:endParaRPr altLang="en-US" sz="2800"/>
          </a:p>
        </p:txBody>
      </p:sp>
      <p:sp>
        <p:nvSpPr>
          <p:cNvPr id="4" name="Content Placeholder 1">
            <a:extLst>
              <a:ext uri="{FF2B5EF4-FFF2-40B4-BE49-F238E27FC236}">
                <a16:creationId xmlns:a16="http://schemas.microsoft.com/office/drawing/2014/main" id="{8E7D6347-9D1A-2BCA-5017-2F31E2E83060}"/>
              </a:ext>
            </a:extLst>
          </p:cNvPr>
          <p:cNvSpPr txBox="1">
            <a:spLocks/>
          </p:cNvSpPr>
          <p:nvPr/>
        </p:nvSpPr>
        <p:spPr>
          <a:xfrm>
            <a:off x="152400" y="914400"/>
            <a:ext cx="9448800" cy="5867400"/>
          </a:xfrm>
          <a:prstGeom prst="rect">
            <a:avLst/>
          </a:prstGeom>
        </p:spPr>
        <p:txBody>
          <a:bodyPr/>
          <a:lstStyle>
            <a:lvl1pPr marL="419100" indent="-382588" algn="l" rtl="0" eaLnBrk="0" fontAlgn="base" hangingPunct="0">
              <a:spcBef>
                <a:spcPct val="20000"/>
              </a:spcBef>
              <a:spcAft>
                <a:spcPct val="0"/>
              </a:spcAft>
              <a:buClr>
                <a:schemeClr val="accent1"/>
              </a:buClr>
              <a:buSzPct val="80000"/>
              <a:buFont typeface="Wingdings 2" panose="05020102010507070707" pitchFamily="18" charset="2"/>
              <a:buChar char=""/>
              <a:defRPr sz="2800" kern="1200">
                <a:solidFill>
                  <a:srgbClr val="636466"/>
                </a:solidFill>
                <a:latin typeface="Century Gothic" panose="020B0502020202020204" pitchFamily="34" charset="0"/>
                <a:ea typeface="+mn-ea"/>
                <a:cs typeface="Arial" pitchFamily="34" charset="0"/>
              </a:defRPr>
            </a:lvl1pPr>
            <a:lvl2pPr marL="722313" indent="-273050" algn="l" rtl="0" eaLnBrk="0" fontAlgn="base" hangingPunct="0">
              <a:spcBef>
                <a:spcPct val="20000"/>
              </a:spcBef>
              <a:spcAft>
                <a:spcPct val="0"/>
              </a:spcAft>
              <a:buClr>
                <a:schemeClr val="accent1"/>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2pPr>
            <a:lvl3pPr marL="1004888" indent="-255588" algn="l" rtl="0" eaLnBrk="0" fontAlgn="base" hangingPunct="0">
              <a:spcBef>
                <a:spcPct val="20000"/>
              </a:spcBef>
              <a:spcAft>
                <a:spcPct val="0"/>
              </a:spcAft>
              <a:buClr>
                <a:srgbClr val="373532"/>
              </a:buClr>
              <a:buSzPct val="85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3pPr>
            <a:lvl4pPr marL="1279525" indent="-236538" algn="l" rtl="0" eaLnBrk="0" fontAlgn="base" hangingPunct="0">
              <a:spcBef>
                <a:spcPct val="20000"/>
              </a:spcBef>
              <a:spcAft>
                <a:spcPct val="0"/>
              </a:spcAft>
              <a:buClr>
                <a:srgbClr val="8D89A4"/>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4pPr>
            <a:lvl5pPr marL="1489075" indent="-182563" algn="l" rtl="0" eaLnBrk="0" fontAlgn="base" hangingPunct="0">
              <a:spcBef>
                <a:spcPct val="20000"/>
              </a:spcBef>
              <a:spcAft>
                <a:spcPct val="0"/>
              </a:spcAft>
              <a:buClr>
                <a:srgbClr val="748560"/>
              </a:buClr>
              <a:buSzPct val="10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algn="just">
              <a:lnSpc>
                <a:spcPct val="115000"/>
              </a:lnSpc>
              <a:spcAft>
                <a:spcPts val="0"/>
              </a:spcAft>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The microstructure of the HAZ is influenced by three factors:</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-The chemical composition of the parent metal which determines the</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hardenability of the HAZ.  </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-The heat input rate during welding which directly affects the grain size in</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the HAZ. A high heat input rate leads to a longer thermal cycle and thus a</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coarser HAZ microstructure. The higher the heat input rate the lower the</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cooling rate. The value of heat input rate is a function of the welding</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process parameters: arc voltage, arc current and welding speed. </a:t>
            </a:r>
          </a:p>
          <a:p>
            <a:pPr marL="36512" indent="0" algn="just">
              <a:lnSpc>
                <a:spcPct val="115000"/>
              </a:lnSpc>
              <a:spcAft>
                <a:spcPts val="0"/>
              </a:spcAft>
              <a:buFont typeface="Wingdings 2" panose="05020102010507070707" pitchFamily="18" charset="2"/>
              <a:buNone/>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      -The cooling rate in the HAZ after welding which is also influenced by 2 other factors; (i) the joint design and thickness which determine the rate of heat flow away from the weld during cooling. (ii) the temperature of the parts being joined, i.e. any pre-heat, is significant since it determines the temperature gradient which exists between the weld and parent metal.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1">
            <a:extLst>
              <a:ext uri="{FF2B5EF4-FFF2-40B4-BE49-F238E27FC236}">
                <a16:creationId xmlns:a16="http://schemas.microsoft.com/office/drawing/2014/main" id="{307C9F85-9A91-F7CE-7C7F-5210BD93E69D}"/>
              </a:ext>
            </a:extLst>
          </p:cNvPr>
          <p:cNvSpPr>
            <a:spLocks noGrp="1"/>
          </p:cNvSpPr>
          <p:nvPr>
            <p:ph idx="1"/>
          </p:nvPr>
        </p:nvSpPr>
        <p:spPr>
          <a:xfrm>
            <a:off x="76200" y="838200"/>
            <a:ext cx="9753600" cy="5867400"/>
          </a:xfrm>
          <a:ln/>
        </p:spPr>
        <p:txBody>
          <a:bodyPr/>
          <a:lstStyle/>
          <a:p>
            <a:pPr marL="342900" indent="-342900" algn="just">
              <a:lnSpc>
                <a:spcPct val="115000"/>
              </a:lnSpc>
              <a:spcBef>
                <a:spcPct val="0"/>
              </a:spcBef>
              <a:buClrTx/>
              <a:buSzTx/>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If the workpiece material was previously cold worked, recrystallization and grain growth may occur in HAZ; reduce strength, hardness, and toughness. </a:t>
            </a:r>
          </a:p>
          <a:p>
            <a:pPr marL="342900" indent="-342900" algn="just">
              <a:lnSpc>
                <a:spcPct val="115000"/>
              </a:lnSpc>
              <a:spcBef>
                <a:spcPct val="0"/>
              </a:spcBef>
              <a:buClrTx/>
              <a:buSzTx/>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Upon cooling, residual stresses may form in this region that weaken the joint.</a:t>
            </a:r>
          </a:p>
          <a:p>
            <a:pPr marL="342900" indent="-342900" algn="just">
              <a:lnSpc>
                <a:spcPct val="115000"/>
              </a:lnSpc>
              <a:spcBef>
                <a:spcPct val="0"/>
              </a:spcBef>
              <a:buClrTx/>
              <a:buSzTx/>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The material in this zone may get heated to temperatures sufficiently high so as to form austenite. Upon cooling to room temperature, the microstructural products that form depend on cooling rate and alloy composition. For plain carbon steels, normally pearlite and a proeutectoid phase will be present. For alloy steels it is martensite. </a:t>
            </a:r>
          </a:p>
          <a:p>
            <a:pPr marL="342900" indent="-342900" algn="just">
              <a:lnSpc>
                <a:spcPct val="115000"/>
              </a:lnSpc>
              <a:spcBef>
                <a:spcPct val="0"/>
              </a:spcBef>
              <a:buClrTx/>
              <a:buSzTx/>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Some stainless steels may be “sensitized” during welding, which renders them susceptible to intergranular corrosion. </a:t>
            </a:r>
          </a:p>
          <a:p>
            <a:pPr marL="342900" indent="-342900" algn="just">
              <a:lnSpc>
                <a:spcPct val="115000"/>
              </a:lnSpc>
              <a:spcBef>
                <a:spcPct val="0"/>
              </a:spcBef>
              <a:buClrTx/>
              <a:buSzTx/>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Local melting can occur at grain boundaries (liquation cracking) due to the presence of constituents having a lower melting point than the surrounding matrix. Fine cracks may be produced in this region if the residual stress is high. These cracks can be extended by fabrication stresses or during service. </a:t>
            </a:r>
          </a:p>
          <a:p>
            <a:pPr marL="342900" indent="-342900" algn="just">
              <a:lnSpc>
                <a:spcPct val="115000"/>
              </a:lnSpc>
              <a:spcBef>
                <a:spcPct val="0"/>
              </a:spcBef>
              <a:buClrTx/>
              <a:buSzTx/>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Hydrogen induced cracking due to presence of hydrogen (</a:t>
            </a:r>
            <a:r>
              <a:rPr lang="en-GB" altLang="en-US" sz="1600">
                <a:solidFill>
                  <a:srgbClr val="1D2018"/>
                </a:solidFill>
                <a:latin typeface="Cambria" panose="02040503050406030204" pitchFamily="18" charset="0"/>
                <a:ea typeface="Cambria" panose="02040503050406030204" pitchFamily="18" charset="0"/>
                <a:cs typeface="Times New Roman" panose="02020603050405020304" pitchFamily="18" charset="0"/>
              </a:rPr>
              <a:t>rapid cooling &amp; residual</a:t>
            </a: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a:t>
            </a:r>
          </a:p>
        </p:txBody>
      </p:sp>
      <p:sp>
        <p:nvSpPr>
          <p:cNvPr id="24579" name="Title 2">
            <a:extLst>
              <a:ext uri="{FF2B5EF4-FFF2-40B4-BE49-F238E27FC236}">
                <a16:creationId xmlns:a16="http://schemas.microsoft.com/office/drawing/2014/main" id="{51F7E645-C17F-1D3D-ED13-044332DE8E6B}"/>
              </a:ext>
            </a:extLst>
          </p:cNvPr>
          <p:cNvSpPr>
            <a:spLocks noGrp="1"/>
          </p:cNvSpPr>
          <p:nvPr>
            <p:ph type="title"/>
          </p:nvPr>
        </p:nvSpPr>
        <p:spPr>
          <a:xfrm>
            <a:off x="838200" y="271463"/>
            <a:ext cx="7467600" cy="533400"/>
          </a:xfrm>
          <a:ln/>
        </p:spPr>
        <p:txBody>
          <a:bodyPr/>
          <a:lstStyle/>
          <a:p>
            <a:r>
              <a:rPr lang="en-GB" altLang="fr-FR" sz="2800" b="0">
                <a:solidFill>
                  <a:srgbClr val="7030A0"/>
                </a:solidFill>
                <a:latin typeface="Cambria" panose="02040503050406030204" pitchFamily="18" charset="0"/>
              </a:rPr>
              <a:t>Vulnerabilities of the Heat Affected Zone (HAZ)</a:t>
            </a:r>
            <a:endParaRPr lang="en-US" altLang="en-US" sz="28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4F98EBA-F55A-2262-B1A5-B3A422E8C82B}"/>
              </a:ext>
            </a:extLst>
          </p:cNvPr>
          <p:cNvSpPr>
            <a:spLocks noGrp="1"/>
          </p:cNvSpPr>
          <p:nvPr>
            <p:ph idx="1"/>
          </p:nvPr>
        </p:nvSpPr>
        <p:spPr>
          <a:xfrm>
            <a:off x="17463" y="685800"/>
            <a:ext cx="9753600" cy="6096000"/>
          </a:xfrm>
        </p:spPr>
        <p:txBody>
          <a:bodyPr/>
          <a:lstStyle/>
          <a:p>
            <a:pPr algn="just">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The intense heat associated with welding causes the region of the weld to expand and contract on cooling. This is resisted by the surrounding cold material leading to a residual stress in the vicinity of the weld.</a:t>
            </a:r>
          </a:p>
          <a:p>
            <a:pPr algn="just">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In the weld metal the residual stress tends to be mostly tensile in nature which is balanced by a compressive stress induced in the parent metal. </a:t>
            </a:r>
          </a:p>
          <a:p>
            <a:pPr algn="just">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The residual stresses arise because the material undergoes local plastic strain which may result in cracking of the weld metal/HAZ during welding, distortion of the parts or susceptibility to brittle failure during service.</a:t>
            </a:r>
          </a:p>
          <a:p>
            <a:pPr algn="just">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Transverse and longitudinal contractions in welding can lead to distortion if the hot weld metal is not symmetrical about the neutral axis of a fabrication. </a:t>
            </a:r>
          </a:p>
          <a:p>
            <a:pPr algn="just">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Angular rotation can occur due to the major part of the weld being on one side of the neutral axis of the plate, thus inducing greater contraction stresses on that side. This leads to a distortion known as cusping. </a:t>
            </a:r>
          </a:p>
          <a:p>
            <a:pPr algn="just">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Distortion problems can be avoided by correct weld preparation; use of non-symmetrical double-sided welds (balanced welding), welding should be started at the centre of a fabrication and all succeeding welds be made from the centre out, thus encouraging contractions to occur in the free condition.</a:t>
            </a:r>
          </a:p>
          <a:p>
            <a:pPr algn="just">
              <a:defRPr/>
            </a:pPr>
            <a:endParaRPr/>
          </a:p>
        </p:txBody>
      </p:sp>
      <p:sp>
        <p:nvSpPr>
          <p:cNvPr id="25603" name="Title 2">
            <a:extLst>
              <a:ext uri="{FF2B5EF4-FFF2-40B4-BE49-F238E27FC236}">
                <a16:creationId xmlns:a16="http://schemas.microsoft.com/office/drawing/2014/main" id="{792D71C1-A29D-E79E-CDD0-B2BFCE595238}"/>
              </a:ext>
            </a:extLst>
          </p:cNvPr>
          <p:cNvSpPr>
            <a:spLocks noGrp="1"/>
          </p:cNvSpPr>
          <p:nvPr>
            <p:ph type="title"/>
          </p:nvPr>
        </p:nvSpPr>
        <p:spPr>
          <a:xfrm>
            <a:off x="609600" y="228600"/>
            <a:ext cx="7086600" cy="457200"/>
          </a:xfrm>
          <a:ln/>
        </p:spPr>
        <p:txBody>
          <a:bodyPr/>
          <a:lstStyle/>
          <a:p>
            <a:r>
              <a:rPr lang="en-GB" altLang="fr-FR" sz="2800" b="0">
                <a:solidFill>
                  <a:srgbClr val="7030A0"/>
                </a:solidFill>
                <a:latin typeface="Cambria" panose="02040503050406030204" pitchFamily="18" charset="0"/>
              </a:rPr>
              <a:t>Residual Stresses and Distortion in  Welding </a:t>
            </a:r>
            <a:endParaRPr lang="en-US"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1">
            <a:extLst>
              <a:ext uri="{FF2B5EF4-FFF2-40B4-BE49-F238E27FC236}">
                <a16:creationId xmlns:a16="http://schemas.microsoft.com/office/drawing/2014/main" id="{8C763181-4F1A-23FF-C033-D425A4C53DE1}"/>
              </a:ext>
            </a:extLst>
          </p:cNvPr>
          <p:cNvSpPr>
            <a:spLocks noGrp="1"/>
          </p:cNvSpPr>
          <p:nvPr>
            <p:ph idx="1"/>
          </p:nvPr>
        </p:nvSpPr>
        <p:spPr>
          <a:xfrm>
            <a:off x="76200" y="838200"/>
            <a:ext cx="9677400" cy="5867400"/>
          </a:xfrm>
          <a:ln/>
        </p:spPr>
        <p:txBody>
          <a:bodyPr/>
          <a:lstStyle/>
          <a:p>
            <a:pPr marL="342900" indent="-342900" algn="just">
              <a:lnSpc>
                <a:spcPct val="115000"/>
              </a:lnSpc>
              <a:spcBef>
                <a:spcPct val="0"/>
              </a:spcBef>
              <a:buClrTx/>
              <a:buSzTx/>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The most common and efficient way of relieving residual stresses is by heating. Raising the temperature results in a lower yield stress and allows creep to occur. Creep relieves the residual stresses through plastic deformation. Steel welded components are usually heated to a low red heat (600°C) during stress relieving treatments. </a:t>
            </a:r>
          </a:p>
          <a:p>
            <a:pPr marL="342900" indent="-342900" algn="just">
              <a:lnSpc>
                <a:spcPct val="115000"/>
              </a:lnSpc>
              <a:spcBef>
                <a:spcPct val="0"/>
              </a:spcBef>
              <a:buClrTx/>
              <a:buSzTx/>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The heating and cooling rates during the thermal stress relief must be carefully controlled otherwise further residual stress may be set up.</a:t>
            </a:r>
          </a:p>
          <a:p>
            <a:pPr marL="342900" indent="-342900" algn="just">
              <a:lnSpc>
                <a:spcPct val="115000"/>
              </a:lnSpc>
              <a:spcBef>
                <a:spcPct val="0"/>
              </a:spcBef>
              <a:buClrTx/>
              <a:buSzTx/>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Thermally stress relieving is limited both by the size of the ovens required and the possibility of a structure distorting under its own weight. Small ovens can be placed around the joints or by using electric heating elements.</a:t>
            </a:r>
          </a:p>
          <a:p>
            <a:pPr marL="342900" indent="-342900" algn="just">
              <a:lnSpc>
                <a:spcPct val="115000"/>
              </a:lnSpc>
              <a:spcBef>
                <a:spcPct val="0"/>
              </a:spcBef>
              <a:buClrTx/>
              <a:buSzTx/>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Other methods of stress relief rely on thermal expansion providing mechanical forces capable of counteracting the original residual stresses. Can be applied in-situ but a precise knowledge of the location of the compressive residual stresses is vital, otherwise the level of residual stress may be increased rather than decreased. </a:t>
            </a:r>
          </a:p>
        </p:txBody>
      </p:sp>
      <p:sp>
        <p:nvSpPr>
          <p:cNvPr id="26627" name="Title 2">
            <a:extLst>
              <a:ext uri="{FF2B5EF4-FFF2-40B4-BE49-F238E27FC236}">
                <a16:creationId xmlns:a16="http://schemas.microsoft.com/office/drawing/2014/main" id="{9618FC35-E802-60B6-2E9B-3996E85FAEDE}"/>
              </a:ext>
            </a:extLst>
          </p:cNvPr>
          <p:cNvSpPr>
            <a:spLocks noGrp="1"/>
          </p:cNvSpPr>
          <p:nvPr>
            <p:ph type="title"/>
          </p:nvPr>
        </p:nvSpPr>
        <p:spPr>
          <a:xfrm>
            <a:off x="1219200" y="381000"/>
            <a:ext cx="4733925" cy="381000"/>
          </a:xfrm>
          <a:ln/>
        </p:spPr>
        <p:txBody>
          <a:bodyPr/>
          <a:lstStyle/>
          <a:p>
            <a:r>
              <a:rPr lang="en-GB" altLang="fr-FR" sz="2800" b="0">
                <a:solidFill>
                  <a:srgbClr val="7030A0"/>
                </a:solidFill>
                <a:latin typeface="Cambria" panose="02040503050406030204" pitchFamily="18" charset="0"/>
              </a:rPr>
              <a:t>Residual Stress Relief</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BB65C4A-5560-8432-6153-11AFBAC75C38}"/>
              </a:ext>
            </a:extLst>
          </p:cNvPr>
          <p:cNvSpPr>
            <a:spLocks noGrp="1"/>
          </p:cNvSpPr>
          <p:nvPr>
            <p:ph idx="1"/>
          </p:nvPr>
        </p:nvSpPr>
        <p:spPr>
          <a:xfrm>
            <a:off x="76200" y="762000"/>
            <a:ext cx="9677400" cy="6019800"/>
          </a:xfrm>
        </p:spPr>
        <p:txBody>
          <a:bodyPr/>
          <a:lstStyle/>
          <a:p>
            <a:pPr algn="just">
              <a:defRPr/>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Solidification of the molten weld pool occurs by the growth of crystals away from the fusion boundary and towards the centre of the weld pool, until eventually there is no remaining liquid. Thus, solute and impurity elements are pushed ahead of the growing interface. At the final stages of solidification the growing crystals interlock at the centre of the weld. </a:t>
            </a:r>
          </a:p>
          <a:p>
            <a:pPr algn="just">
              <a:defRPr/>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The high concentration of solute and impurity elements can then result in the production of a low freezing point liquid at the centre of the weld. This acts as a line of weakness and can cause cracking to occur under the influence of transverse shrinkage strains. </a:t>
            </a:r>
          </a:p>
          <a:p>
            <a:pPr algn="just">
              <a:defRPr/>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Impurity elements such as sulphur and phosphorus are particularly important in this type of cracking since they cause low melting point </a:t>
            </a:r>
            <a:r>
              <a:rPr lang="en-GB" altLang="en-US" sz="2200" err="1">
                <a:solidFill>
                  <a:srgbClr val="1D2018"/>
                </a:solidFill>
                <a:latin typeface="Cambria" panose="02040503050406030204" pitchFamily="18" charset="0"/>
                <a:ea typeface="Cambria" panose="02040503050406030204" pitchFamily="18" charset="0"/>
                <a:cs typeface="Times New Roman" panose="02020603050405020304" pitchFamily="18" charset="0"/>
              </a:rPr>
              <a:t>silicides</a:t>
            </a: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 and phosphides to be present in the weld metal. </a:t>
            </a:r>
          </a:p>
          <a:p>
            <a:pPr algn="just">
              <a:defRPr/>
            </a:pPr>
            <a:r>
              <a:rPr lang="en-GB" altLang="en-US" sz="2200">
                <a:solidFill>
                  <a:srgbClr val="1D2018"/>
                </a:solidFill>
                <a:latin typeface="Cambria" panose="02040503050406030204" pitchFamily="18" charset="0"/>
                <a:ea typeface="Cambria" panose="02040503050406030204" pitchFamily="18" charset="0"/>
                <a:cs typeface="Times New Roman" panose="02020603050405020304" pitchFamily="18" charset="0"/>
              </a:rPr>
              <a:t>Even with weld metals with low sulphur and phosphorous cracking may still arise in the following circumstances; (i) Joint movement occurs during welding, (ii) Contamination of the weld metal with elements such a sulphur and phosphorus, (iii) The weld metal has to bridge a large gap, (iv) the diffusion of impurity elements from the steel into the weld metal.  </a:t>
            </a:r>
          </a:p>
        </p:txBody>
      </p:sp>
      <p:sp>
        <p:nvSpPr>
          <p:cNvPr id="27651" name="Title 2">
            <a:extLst>
              <a:ext uri="{FF2B5EF4-FFF2-40B4-BE49-F238E27FC236}">
                <a16:creationId xmlns:a16="http://schemas.microsoft.com/office/drawing/2014/main" id="{7552CA5F-3307-F1A3-6B8F-4A7051BA3091}"/>
              </a:ext>
            </a:extLst>
          </p:cNvPr>
          <p:cNvSpPr>
            <a:spLocks noGrp="1"/>
          </p:cNvSpPr>
          <p:nvPr>
            <p:ph type="title"/>
          </p:nvPr>
        </p:nvSpPr>
        <p:spPr>
          <a:xfrm>
            <a:off x="685800" y="304800"/>
            <a:ext cx="5486400" cy="457200"/>
          </a:xfrm>
          <a:ln/>
        </p:spPr>
        <p:txBody>
          <a:bodyPr/>
          <a:lstStyle/>
          <a:p>
            <a:r>
              <a:rPr lang="en-GB" altLang="fr-FR" sz="2800" b="0">
                <a:solidFill>
                  <a:srgbClr val="7030A0"/>
                </a:solidFill>
                <a:latin typeface="Cambria" panose="02040503050406030204" pitchFamily="18" charset="0"/>
              </a:rPr>
              <a:t>Weld Metal Solidification Cracking</a:t>
            </a:r>
            <a:endParaRPr lang="en-US"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AAD0CD8-BEA6-C7CA-959E-DB94AF635538}"/>
              </a:ext>
            </a:extLst>
          </p:cNvPr>
          <p:cNvSpPr>
            <a:spLocks noGrp="1"/>
          </p:cNvSpPr>
          <p:nvPr>
            <p:ph idx="1"/>
          </p:nvPr>
        </p:nvSpPr>
        <p:spPr>
          <a:xfrm>
            <a:off x="228600" y="685800"/>
            <a:ext cx="9448800" cy="6096000"/>
          </a:xfrm>
        </p:spPr>
        <p:txBody>
          <a:bodyPr/>
          <a:lstStyle/>
          <a:p>
            <a:pPr algn="just">
              <a:defRPr/>
            </a:pPr>
            <a:r>
              <a:rPr lang="en-GB" sz="2200" dirty="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A structural steel is </a:t>
            </a:r>
            <a:r>
              <a:rPr lang="en-GB" sz="2200" dirty="0" err="1">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weldable</a:t>
            </a:r>
            <a:r>
              <a:rPr lang="en-GB" sz="2200" dirty="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 if joints in the steel behave satisfactorily in service; the welded joint microstructure should have sufficient ductility to resist residual stresses, arising from the welding thermal cycle, without cracking. </a:t>
            </a:r>
          </a:p>
          <a:p>
            <a:pPr algn="just">
              <a:defRPr/>
            </a:pPr>
            <a:r>
              <a:rPr lang="en-GB" sz="2200" dirty="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Weldability, influenced by the chemical composition (CEV) and also by the metallographic structure of the steel. The CEV takes account of the important elements which affect hardenability. A typical formula for the CEV =                                                       (BS EN 10025 sets mandatory limits for CEV for all structural steel products).</a:t>
            </a:r>
          </a:p>
          <a:p>
            <a:pPr algn="just">
              <a:defRPr/>
            </a:pPr>
            <a:r>
              <a:rPr lang="en-GB" sz="2200" dirty="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 Hardening in the HAZ can be avoided by using a steel with a CEV &lt; 0,42.Increasing the content of alloying elements decrease </a:t>
            </a:r>
            <a:r>
              <a:rPr lang="en-GB" sz="2200" dirty="0" err="1">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weldability</a:t>
            </a:r>
            <a:r>
              <a:rPr lang="en-GB" sz="2200" dirty="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 Whereas grain refinement improves </a:t>
            </a:r>
            <a:r>
              <a:rPr lang="en-GB" sz="2200" dirty="0" err="1">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weldability</a:t>
            </a:r>
            <a:r>
              <a:rPr lang="en-GB" sz="2200" dirty="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a:t>
            </a:r>
          </a:p>
          <a:p>
            <a:pPr algn="just">
              <a:defRPr/>
            </a:pPr>
            <a:r>
              <a:rPr lang="en-GB" sz="2200" dirty="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The chemical compositions of both the weld and parent metals (CEV), together with the parameters of the welding process (heat input and cooling rates), are influential in determining joint ductility. </a:t>
            </a:r>
          </a:p>
          <a:p>
            <a:pPr algn="just">
              <a:defRPr/>
            </a:pPr>
            <a:r>
              <a:rPr lang="en-GB" sz="2200" dirty="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The level of impurity elements, such as S, P &amp; H is a particularly significant factor in determining whether crack formation will occur during welding.</a:t>
            </a:r>
          </a:p>
        </p:txBody>
      </p:sp>
      <p:sp>
        <p:nvSpPr>
          <p:cNvPr id="28675" name="Title 2">
            <a:extLst>
              <a:ext uri="{FF2B5EF4-FFF2-40B4-BE49-F238E27FC236}">
                <a16:creationId xmlns:a16="http://schemas.microsoft.com/office/drawing/2014/main" id="{FCA7D05F-3A47-950D-9E10-2A533489507A}"/>
              </a:ext>
            </a:extLst>
          </p:cNvPr>
          <p:cNvSpPr>
            <a:spLocks noGrp="1"/>
          </p:cNvSpPr>
          <p:nvPr>
            <p:ph type="title"/>
          </p:nvPr>
        </p:nvSpPr>
        <p:spPr>
          <a:xfrm>
            <a:off x="1209675" y="152400"/>
            <a:ext cx="3362325" cy="533400"/>
          </a:xfrm>
          <a:ln/>
        </p:spPr>
        <p:txBody>
          <a:bodyPr/>
          <a:lstStyle/>
          <a:p>
            <a:r>
              <a:rPr lang="en-GB" altLang="fr-FR" sz="2800" b="0" dirty="0">
                <a:solidFill>
                  <a:srgbClr val="7030A0"/>
                </a:solidFill>
                <a:latin typeface="Cambria" panose="02040503050406030204" pitchFamily="18" charset="0"/>
              </a:rPr>
              <a:t>Weldability of Steels</a:t>
            </a:r>
          </a:p>
        </p:txBody>
      </p:sp>
      <p:pic>
        <p:nvPicPr>
          <p:cNvPr id="28676" name="Picture 2">
            <a:extLst>
              <a:ext uri="{FF2B5EF4-FFF2-40B4-BE49-F238E27FC236}">
                <a16:creationId xmlns:a16="http://schemas.microsoft.com/office/drawing/2014/main" id="{40699A42-C017-0B78-67B4-86728F1C5F3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3200400"/>
            <a:ext cx="3151188"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
            <a:extLst>
              <a:ext uri="{FF2B5EF4-FFF2-40B4-BE49-F238E27FC236}">
                <a16:creationId xmlns:a16="http://schemas.microsoft.com/office/drawing/2014/main" id="{CF8D4ABD-41C2-749F-9C6E-3C7CDCD24A6E}"/>
              </a:ext>
            </a:extLst>
          </p:cNvPr>
          <p:cNvSpPr>
            <a:spLocks noGrp="1"/>
          </p:cNvSpPr>
          <p:nvPr>
            <p:ph type="title"/>
          </p:nvPr>
        </p:nvSpPr>
        <p:spPr>
          <a:xfrm>
            <a:off x="609600" y="304800"/>
            <a:ext cx="5029200" cy="457200"/>
          </a:xfrm>
          <a:ln/>
        </p:spPr>
        <p:txBody>
          <a:bodyPr/>
          <a:lstStyle/>
          <a:p>
            <a:r>
              <a:rPr lang="en-GB" altLang="fr-FR" sz="2800" b="0">
                <a:solidFill>
                  <a:srgbClr val="7030A0"/>
                </a:solidFill>
                <a:latin typeface="Cambria" panose="02040503050406030204" pitchFamily="18" charset="0"/>
              </a:rPr>
              <a:t>Types of Weld Defects</a:t>
            </a:r>
            <a:endParaRPr lang="en-US" altLang="en-US"/>
          </a:p>
        </p:txBody>
      </p:sp>
      <p:sp>
        <p:nvSpPr>
          <p:cNvPr id="2" name="Content Placeholder 1">
            <a:extLst>
              <a:ext uri="{FF2B5EF4-FFF2-40B4-BE49-F238E27FC236}">
                <a16:creationId xmlns:a16="http://schemas.microsoft.com/office/drawing/2014/main" id="{5FCEC690-B93E-CD11-7C28-6A2F66D139DA}"/>
              </a:ext>
            </a:extLst>
          </p:cNvPr>
          <p:cNvSpPr>
            <a:spLocks noGrp="1"/>
          </p:cNvSpPr>
          <p:nvPr>
            <p:ph idx="1"/>
          </p:nvPr>
        </p:nvSpPr>
        <p:spPr>
          <a:xfrm>
            <a:off x="152400" y="914400"/>
            <a:ext cx="9677400" cy="5715000"/>
          </a:xfrm>
        </p:spPr>
        <p:txBody>
          <a:bodyPr/>
          <a:lstStyle/>
          <a:p>
            <a:pPr algn="just">
              <a:defRPr/>
            </a:pPr>
            <a:r>
              <a:rPr lang="en-GB" sz="2200" b="1" i="1">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Weld Technique defects </a:t>
            </a: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 Stray arc and Spatter. </a:t>
            </a:r>
          </a:p>
          <a:p>
            <a:pPr algn="just">
              <a:defRPr/>
            </a:pPr>
            <a:r>
              <a:rPr lang="en-GB" sz="2200" b="1" i="1">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Weld Geometry defects </a:t>
            </a: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 Weld profile (incorrect throat thickness, incorrect leg length, poor toe angle), Linear misalignment, Angular misalignment, Excess weld metal, Overlap, Incompletely filled groove, Undercut.</a:t>
            </a:r>
          </a:p>
          <a:p>
            <a:pPr algn="just">
              <a:defRPr/>
            </a:pPr>
            <a:r>
              <a:rPr lang="en-GB" sz="2200" b="1" i="1">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Cavities defects </a:t>
            </a: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 Gas pores, Wormholes, Surface porosity, Crater pipes.</a:t>
            </a:r>
          </a:p>
          <a:p>
            <a:pPr algn="just">
              <a:defRPr/>
            </a:pPr>
            <a:r>
              <a:rPr lang="en-GB" sz="2200" b="1" i="1">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Cracks</a:t>
            </a: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 - Solidification cracks, Hydrogen induced cracks, Lamellar tearing.</a:t>
            </a:r>
          </a:p>
          <a:p>
            <a:pPr algn="just">
              <a:defRPr/>
            </a:pPr>
            <a:r>
              <a:rPr lang="en-GB" sz="19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Types of cracks: longitudinal cracks, transverse cracks, radiating cracks, crater cracks, branching cracks.</a:t>
            </a:r>
          </a:p>
          <a:p>
            <a:pPr algn="just">
              <a:defRPr/>
            </a:pPr>
            <a:r>
              <a:rPr lang="en-GB" sz="19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With the exception of crater cracks, that can only be found in the weld metal, all of the other types of crack can be situated; in the weld metal; in the HAZ; or in the parent metal.</a:t>
            </a:r>
          </a:p>
          <a:p>
            <a:pPr algn="just">
              <a:defRPr/>
            </a:pPr>
            <a:r>
              <a:rPr lang="en-GB" sz="19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Depending on their nature cracks can be; hot cracks (solidification cracks); precipitation induced cracks (reheat cracks); cold cracks (hydrogen induced cracks); lamellar tears.</a:t>
            </a:r>
          </a:p>
          <a:p>
            <a:pPr algn="just">
              <a:defRPr/>
            </a:pPr>
            <a:r>
              <a:rPr lang="en-GB" sz="2200" b="1" i="1">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Solid Inclusions </a:t>
            </a: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 Slag inclusions, Flux inclusions, Oxide inclusions.</a:t>
            </a:r>
          </a:p>
          <a:p>
            <a:pPr algn="just">
              <a:defRPr/>
            </a:pPr>
            <a:r>
              <a:rPr lang="en-GB" sz="2200" b="1" i="1">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Lack of Fusion or Penetration </a:t>
            </a: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 Lack of sidewall fusion, Lack of inter-run fusion, Lack of root fusion, Lack of penetration, Incomplete root penetration.</a:t>
            </a:r>
          </a:p>
          <a:p>
            <a:pPr algn="just">
              <a:defRPr/>
            </a:pPr>
            <a:endPar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endParaRPr>
          </a:p>
          <a:p>
            <a:pPr algn="just">
              <a:defRPr/>
            </a:pPr>
            <a:endPar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endParaRPr>
          </a:p>
          <a:p>
            <a:pPr algn="just">
              <a:defRPr/>
            </a:pPr>
            <a:endPar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endParaRPr>
          </a:p>
          <a:p>
            <a:pPr algn="just">
              <a:defRPr/>
            </a:pPr>
            <a:endPar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08ECE537-40FA-F410-C3BF-BB61C1D99BC0}"/>
              </a:ext>
            </a:extLst>
          </p:cNvPr>
          <p:cNvSpPr>
            <a:spLocks noGrp="1"/>
          </p:cNvSpPr>
          <p:nvPr>
            <p:ph type="ctrTitle"/>
          </p:nvPr>
        </p:nvSpPr>
        <p:spPr>
          <a:xfrm>
            <a:off x="1143000" y="266700"/>
            <a:ext cx="4343400" cy="533400"/>
          </a:xfrm>
        </p:spPr>
        <p:txBody>
          <a:bodyPr/>
          <a:lstStyle/>
          <a:p>
            <a:r>
              <a:rPr lang="en-GB" altLang="en-US" sz="2800" b="0">
                <a:solidFill>
                  <a:srgbClr val="7030A0"/>
                </a:solidFill>
                <a:latin typeface="Cambria" panose="02040503050406030204" pitchFamily="18" charset="0"/>
              </a:rPr>
              <a:t>Quality Criteria in Welding</a:t>
            </a:r>
            <a:endParaRPr altLang="en-US" sz="2800"/>
          </a:p>
        </p:txBody>
      </p:sp>
      <p:sp>
        <p:nvSpPr>
          <p:cNvPr id="30723" name="Rectangle 1">
            <a:extLst>
              <a:ext uri="{FF2B5EF4-FFF2-40B4-BE49-F238E27FC236}">
                <a16:creationId xmlns:a16="http://schemas.microsoft.com/office/drawing/2014/main" id="{8FD9383D-BE15-0A62-CA15-ED98B88BCCD1}"/>
              </a:ext>
            </a:extLst>
          </p:cNvPr>
          <p:cNvSpPr>
            <a:spLocks noChangeArrowheads="1"/>
          </p:cNvSpPr>
          <p:nvPr/>
        </p:nvSpPr>
        <p:spPr bwMode="auto">
          <a:xfrm>
            <a:off x="457200" y="1143000"/>
            <a:ext cx="876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19100" indent="-382588">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spcBef>
                <a:spcPct val="20000"/>
              </a:spcBef>
              <a:buClr>
                <a:srgbClr val="0E100C"/>
              </a:buClr>
              <a:buSzPct val="80000"/>
              <a:buFont typeface="Wingdings 2" panose="05020102010507070707" pitchFamily="18" charset="2"/>
              <a:buChar char=""/>
            </a:pPr>
            <a:endParaRPr lang="en-US" altLang="en-US"/>
          </a:p>
        </p:txBody>
      </p:sp>
      <p:sp>
        <p:nvSpPr>
          <p:cNvPr id="4" name="Content Placeholder 1">
            <a:extLst>
              <a:ext uri="{FF2B5EF4-FFF2-40B4-BE49-F238E27FC236}">
                <a16:creationId xmlns:a16="http://schemas.microsoft.com/office/drawing/2014/main" id="{6813D075-0263-FE79-B12D-077C469972EF}"/>
              </a:ext>
            </a:extLst>
          </p:cNvPr>
          <p:cNvSpPr txBox="1">
            <a:spLocks/>
          </p:cNvSpPr>
          <p:nvPr/>
        </p:nvSpPr>
        <p:spPr>
          <a:xfrm>
            <a:off x="19050" y="808038"/>
            <a:ext cx="9639300" cy="5973762"/>
          </a:xfrm>
          <a:prstGeom prst="rect">
            <a:avLst/>
          </a:prstGeom>
        </p:spPr>
        <p:txBody>
          <a:bodyPr/>
          <a:lstStyle>
            <a:lvl1pPr marL="419100" indent="-382588" algn="l" rtl="0" eaLnBrk="0" fontAlgn="base" hangingPunct="0">
              <a:spcBef>
                <a:spcPct val="20000"/>
              </a:spcBef>
              <a:spcAft>
                <a:spcPct val="0"/>
              </a:spcAft>
              <a:buClr>
                <a:schemeClr val="accent1"/>
              </a:buClr>
              <a:buSzPct val="80000"/>
              <a:buFont typeface="Wingdings 2" panose="05020102010507070707" pitchFamily="18" charset="2"/>
              <a:buChar char=""/>
              <a:defRPr sz="2800" kern="1200">
                <a:solidFill>
                  <a:srgbClr val="636466"/>
                </a:solidFill>
                <a:latin typeface="Century Gothic" panose="020B0502020202020204" pitchFamily="34" charset="0"/>
                <a:ea typeface="+mn-ea"/>
                <a:cs typeface="Arial" pitchFamily="34" charset="0"/>
              </a:defRPr>
            </a:lvl1pPr>
            <a:lvl2pPr marL="722313" indent="-273050" algn="l" rtl="0" eaLnBrk="0" fontAlgn="base" hangingPunct="0">
              <a:spcBef>
                <a:spcPct val="20000"/>
              </a:spcBef>
              <a:spcAft>
                <a:spcPct val="0"/>
              </a:spcAft>
              <a:buClr>
                <a:schemeClr val="accent1"/>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2pPr>
            <a:lvl3pPr marL="1004888" indent="-255588" algn="l" rtl="0" eaLnBrk="0" fontAlgn="base" hangingPunct="0">
              <a:spcBef>
                <a:spcPct val="20000"/>
              </a:spcBef>
              <a:spcAft>
                <a:spcPct val="0"/>
              </a:spcAft>
              <a:buClr>
                <a:srgbClr val="373532"/>
              </a:buClr>
              <a:buSzPct val="85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3pPr>
            <a:lvl4pPr marL="1279525" indent="-236538" algn="l" rtl="0" eaLnBrk="0" fontAlgn="base" hangingPunct="0">
              <a:spcBef>
                <a:spcPct val="20000"/>
              </a:spcBef>
              <a:spcAft>
                <a:spcPct val="0"/>
              </a:spcAft>
              <a:buClr>
                <a:srgbClr val="8D89A4"/>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4pPr>
            <a:lvl5pPr marL="1489075" indent="-182563" algn="l" rtl="0" eaLnBrk="0" fontAlgn="base" hangingPunct="0">
              <a:spcBef>
                <a:spcPct val="20000"/>
              </a:spcBef>
              <a:spcAft>
                <a:spcPct val="0"/>
              </a:spcAft>
              <a:buClr>
                <a:srgbClr val="748560"/>
              </a:buClr>
              <a:buSzPct val="10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algn="just">
              <a:lnSpc>
                <a:spcPct val="115000"/>
              </a:lnSpc>
              <a:spcAft>
                <a:spcPts val="0"/>
              </a:spcAft>
              <a:buFont typeface="Wingdings" panose="05000000000000000000" pitchFamily="2" charset="2"/>
              <a:buChar char="§"/>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BS EN 1090-2 requires welders to be qualified in accordance with BS EN ISO 9606-1. The standard prescribes tests to qualify welders based upon process, consumable, type of joint, welding position and material. </a:t>
            </a:r>
          </a:p>
          <a:p>
            <a:pPr algn="just">
              <a:lnSpc>
                <a:spcPct val="115000"/>
              </a:lnSpc>
              <a:spcAft>
                <a:spcPts val="0"/>
              </a:spcAft>
              <a:buFont typeface="Wingdings" panose="05000000000000000000" pitchFamily="2" charset="2"/>
              <a:buChar char="§"/>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Welding procedures should be properly specified (Annex A of BS EN ISO 15609-1) to give a satisfactory welded joint. The major parameters are: welding position, electrode type, edge preparation, preheat, voltage, current, travel speed, number of runs and post-weld heat treatments. </a:t>
            </a:r>
          </a:p>
          <a:p>
            <a:pPr algn="just">
              <a:lnSpc>
                <a:spcPct val="115000"/>
              </a:lnSpc>
              <a:spcAft>
                <a:spcPts val="0"/>
              </a:spcAft>
              <a:buFont typeface="Wingdings" panose="05000000000000000000" pitchFamily="2" charset="2"/>
              <a:buChar char="§"/>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Hot metal in the weld zone contracts during cooling causing residual stresses. Distortion will occur if appropriate control is not exercised.</a:t>
            </a:r>
          </a:p>
          <a:p>
            <a:pPr algn="just">
              <a:lnSpc>
                <a:spcPct val="115000"/>
              </a:lnSpc>
              <a:spcAft>
                <a:spcPts val="0"/>
              </a:spcAft>
              <a:buFont typeface="Wingdings" panose="05000000000000000000" pitchFamily="2" charset="2"/>
              <a:buChar char="§"/>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It is necessary to support the WPS with evidence of satisfactory procedure tests in the form of a welding procedure qualification record (WPQR) prepared in accordance with BS EN ISO 15614-1.</a:t>
            </a:r>
          </a:p>
          <a:p>
            <a:pPr algn="just">
              <a:lnSpc>
                <a:spcPct val="115000"/>
              </a:lnSpc>
              <a:spcAft>
                <a:spcPts val="0"/>
              </a:spcAft>
              <a:buFont typeface="Wingdings" panose="05000000000000000000" pitchFamily="2" charset="2"/>
              <a:buChar char="§"/>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By selecting an execution class in BS EN 1090-2, acceptance criteria are established, beyond which the imperfection is considered a defect.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0C5C2361-9347-F205-D990-95469277FE43}"/>
              </a:ext>
            </a:extLst>
          </p:cNvPr>
          <p:cNvSpPr txBox="1">
            <a:spLocks/>
          </p:cNvSpPr>
          <p:nvPr/>
        </p:nvSpPr>
        <p:spPr bwMode="auto">
          <a:xfrm>
            <a:off x="762000" y="228600"/>
            <a:ext cx="5029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80000"/>
              <a:buFont typeface="Wingdings 2" panose="05020102010507070707" pitchFamily="18" charset="2"/>
              <a:buChar char=""/>
              <a:defRPr sz="2800">
                <a:solidFill>
                  <a:srgbClr val="636466"/>
                </a:solidFill>
                <a:latin typeface="Century Gothic" panose="020B0502020202020204" pitchFamily="34" charset="0"/>
                <a:cs typeface="Arial" panose="020B0604020202020204" pitchFamily="34" charset="0"/>
              </a:defRPr>
            </a:lvl1pPr>
            <a:lvl2pPr marL="722313" indent="-273050">
              <a:spcBef>
                <a:spcPct val="20000"/>
              </a:spcBef>
              <a:buClr>
                <a:schemeClr val="accent1"/>
              </a:buClr>
              <a:buSzPct val="9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2pPr>
            <a:lvl3pPr marL="1004888" indent="-255588">
              <a:spcBef>
                <a:spcPct val="20000"/>
              </a:spcBef>
              <a:buClr>
                <a:srgbClr val="373532"/>
              </a:buClr>
              <a:buSzPct val="85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3pPr>
            <a:lvl4pPr marL="1279525" indent="-236538">
              <a:spcBef>
                <a:spcPct val="20000"/>
              </a:spcBef>
              <a:buClr>
                <a:srgbClr val="8D89A4"/>
              </a:buClr>
              <a:buSzPct val="9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4pPr>
            <a:lvl5pPr marL="1489075" indent="-182563">
              <a:spcBef>
                <a:spcPct val="20000"/>
              </a:spcBef>
              <a:buClr>
                <a:srgbClr val="748560"/>
              </a:buClr>
              <a:buSzPct val="10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5pPr>
            <a:lvl6pPr marL="1946275" indent="-182563" eaLnBrk="0" fontAlgn="base" hangingPunct="0">
              <a:spcBef>
                <a:spcPct val="20000"/>
              </a:spcBef>
              <a:spcAft>
                <a:spcPct val="0"/>
              </a:spcAft>
              <a:buClr>
                <a:srgbClr val="748560"/>
              </a:buClr>
              <a:buSzPct val="10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6pPr>
            <a:lvl7pPr marL="2403475" indent="-182563" eaLnBrk="0" fontAlgn="base" hangingPunct="0">
              <a:spcBef>
                <a:spcPct val="20000"/>
              </a:spcBef>
              <a:spcAft>
                <a:spcPct val="0"/>
              </a:spcAft>
              <a:buClr>
                <a:srgbClr val="748560"/>
              </a:buClr>
              <a:buSzPct val="10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7pPr>
            <a:lvl8pPr marL="2860675" indent="-182563" eaLnBrk="0" fontAlgn="base" hangingPunct="0">
              <a:spcBef>
                <a:spcPct val="20000"/>
              </a:spcBef>
              <a:spcAft>
                <a:spcPct val="0"/>
              </a:spcAft>
              <a:buClr>
                <a:srgbClr val="748560"/>
              </a:buClr>
              <a:buSzPct val="10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8pPr>
            <a:lvl9pPr marL="3317875" indent="-182563" eaLnBrk="0" fontAlgn="base" hangingPunct="0">
              <a:spcBef>
                <a:spcPct val="20000"/>
              </a:spcBef>
              <a:spcAft>
                <a:spcPct val="0"/>
              </a:spcAft>
              <a:buClr>
                <a:srgbClr val="748560"/>
              </a:buClr>
              <a:buSzPct val="100000"/>
              <a:buFont typeface="Arial" panose="020B0604020202020204" pitchFamily="34" charset="0"/>
              <a:buChar char="•"/>
              <a:defRPr sz="2800">
                <a:solidFill>
                  <a:srgbClr val="636466"/>
                </a:solidFill>
                <a:latin typeface="Century Gothic" panose="020B0502020202020204" pitchFamily="34" charset="0"/>
                <a:cs typeface="Arial" panose="020B0604020202020204" pitchFamily="34" charset="0"/>
              </a:defRPr>
            </a:lvl9pPr>
          </a:lstStyle>
          <a:p>
            <a:pPr>
              <a:spcBef>
                <a:spcPct val="0"/>
              </a:spcBef>
              <a:buClrTx/>
              <a:buSzTx/>
              <a:buFontTx/>
              <a:buNone/>
            </a:pPr>
            <a:r>
              <a:rPr lang="en-GB" altLang="fr-FR">
                <a:solidFill>
                  <a:srgbClr val="7030A0"/>
                </a:solidFill>
                <a:latin typeface="Cambria" panose="02040503050406030204" pitchFamily="18" charset="0"/>
              </a:rPr>
              <a:t>Inspection and testing of Welds</a:t>
            </a:r>
            <a:endParaRPr lang="en-GB" altLang="en-US" b="1"/>
          </a:p>
        </p:txBody>
      </p:sp>
      <p:sp>
        <p:nvSpPr>
          <p:cNvPr id="3" name="Content Placeholder 1">
            <a:extLst>
              <a:ext uri="{FF2B5EF4-FFF2-40B4-BE49-F238E27FC236}">
                <a16:creationId xmlns:a16="http://schemas.microsoft.com/office/drawing/2014/main" id="{DFD87C73-8C01-C702-68E9-05C4C15E084B}"/>
              </a:ext>
            </a:extLst>
          </p:cNvPr>
          <p:cNvSpPr txBox="1">
            <a:spLocks/>
          </p:cNvSpPr>
          <p:nvPr/>
        </p:nvSpPr>
        <p:spPr>
          <a:xfrm>
            <a:off x="76200" y="774700"/>
            <a:ext cx="9715500" cy="6007100"/>
          </a:xfrm>
          <a:prstGeom prst="rect">
            <a:avLst/>
          </a:prstGeom>
        </p:spPr>
        <p:txBody>
          <a:bodyPr/>
          <a:lstStyle>
            <a:lvl1pPr marL="419100" indent="-382588" algn="l" rtl="0" eaLnBrk="0" fontAlgn="base" hangingPunct="0">
              <a:spcBef>
                <a:spcPct val="20000"/>
              </a:spcBef>
              <a:spcAft>
                <a:spcPct val="0"/>
              </a:spcAft>
              <a:buClr>
                <a:schemeClr val="accent1"/>
              </a:buClr>
              <a:buSzPct val="80000"/>
              <a:buFont typeface="Wingdings 2" panose="05020102010507070707" pitchFamily="18" charset="2"/>
              <a:buChar char=""/>
              <a:defRPr sz="2800" kern="1200">
                <a:solidFill>
                  <a:srgbClr val="636466"/>
                </a:solidFill>
                <a:latin typeface="Century Gothic" panose="020B0502020202020204" pitchFamily="34" charset="0"/>
                <a:ea typeface="+mn-ea"/>
                <a:cs typeface="Arial" pitchFamily="34" charset="0"/>
              </a:defRPr>
            </a:lvl1pPr>
            <a:lvl2pPr marL="722313" indent="-273050" algn="l" rtl="0" eaLnBrk="0" fontAlgn="base" hangingPunct="0">
              <a:spcBef>
                <a:spcPct val="20000"/>
              </a:spcBef>
              <a:spcAft>
                <a:spcPct val="0"/>
              </a:spcAft>
              <a:buClr>
                <a:schemeClr val="accent1"/>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2pPr>
            <a:lvl3pPr marL="1004888" indent="-255588" algn="l" rtl="0" eaLnBrk="0" fontAlgn="base" hangingPunct="0">
              <a:spcBef>
                <a:spcPct val="20000"/>
              </a:spcBef>
              <a:spcAft>
                <a:spcPct val="0"/>
              </a:spcAft>
              <a:buClr>
                <a:srgbClr val="373532"/>
              </a:buClr>
              <a:buSzPct val="85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3pPr>
            <a:lvl4pPr marL="1279525" indent="-236538" algn="l" rtl="0" eaLnBrk="0" fontAlgn="base" hangingPunct="0">
              <a:spcBef>
                <a:spcPct val="20000"/>
              </a:spcBef>
              <a:spcAft>
                <a:spcPct val="0"/>
              </a:spcAft>
              <a:buClr>
                <a:srgbClr val="8D89A4"/>
              </a:buClr>
              <a:buSzPct val="9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4pPr>
            <a:lvl5pPr marL="1489075" indent="-182563" algn="l" rtl="0" eaLnBrk="0" fontAlgn="base" hangingPunct="0">
              <a:spcBef>
                <a:spcPct val="20000"/>
              </a:spcBef>
              <a:spcAft>
                <a:spcPct val="0"/>
              </a:spcAft>
              <a:buClr>
                <a:srgbClr val="748560"/>
              </a:buClr>
              <a:buSzPct val="100000"/>
              <a:buFont typeface="Arial" panose="020B0604020202020204" pitchFamily="34" charset="0"/>
              <a:buChar char="•"/>
              <a:defRPr sz="2800" kern="1200">
                <a:solidFill>
                  <a:srgbClr val="636466"/>
                </a:solidFill>
                <a:latin typeface="Century Gothic" panose="020B0502020202020204" pitchFamily="34" charset="0"/>
                <a:ea typeface="+mn-ea"/>
                <a:cs typeface="Arial" pitchFamily="34" charset="0"/>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algn="just">
              <a:lnSpc>
                <a:spcPct val="115000"/>
              </a:lnSpc>
              <a:spcAft>
                <a:spcPts val="0"/>
              </a:spcAft>
              <a:buFont typeface="Wingdings" panose="05000000000000000000" pitchFamily="2" charset="2"/>
              <a:buChar char="§"/>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BS EN 1090-2 sets out the scope of inspection before, during and after welding and gives acceptance criteria related to execution class. </a:t>
            </a:r>
          </a:p>
          <a:p>
            <a:pPr algn="just">
              <a:lnSpc>
                <a:spcPct val="115000"/>
              </a:lnSpc>
              <a:spcAft>
                <a:spcPts val="0"/>
              </a:spcAft>
              <a:buFont typeface="Wingdings" panose="05000000000000000000" pitchFamily="2" charset="2"/>
              <a:buChar char="§"/>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Non-destructive testing (NDT) methods is selected in accordance with EN 12062 by personnel qualified according to Level 3 as defined in EN 473. Generally UT or RT applies to butt welds &amp; PT or MPT applies to fillet welds.</a:t>
            </a:r>
          </a:p>
          <a:p>
            <a:pPr algn="just">
              <a:lnSpc>
                <a:spcPct val="115000"/>
              </a:lnSpc>
              <a:spcAft>
                <a:spcPts val="0"/>
              </a:spcAft>
              <a:buFont typeface="Wingdings" panose="05000000000000000000" pitchFamily="2" charset="2"/>
              <a:buChar char="§"/>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BS EN 12062 Non-destructive examination of welds — General rules for metallic materials refers to the following non-destructive examination (NDE) methods: Eddy current testing, Magnetic particle testing, Penetrant testing, Radiographic testing (X-ray), Ultrasonic testing, Visual testing.</a:t>
            </a:r>
          </a:p>
          <a:p>
            <a:pPr algn="just">
              <a:lnSpc>
                <a:spcPct val="115000"/>
              </a:lnSpc>
              <a:spcAft>
                <a:spcPts val="0"/>
              </a:spcAft>
              <a:buFont typeface="Wingdings" panose="05000000000000000000" pitchFamily="2" charset="2"/>
              <a:buChar char="§"/>
              <a:defRPr/>
            </a:pPr>
            <a:r>
              <a:rPr lang="en-GB" sz="2200" dirty="0">
                <a:solidFill>
                  <a:schemeClr val="tx2">
                    <a:lumMod val="50000"/>
                  </a:schemeClr>
                </a:solidFill>
                <a:latin typeface="Cambria" panose="02040503050406030204" pitchFamily="18" charset="0"/>
                <a:ea typeface="Cambria" panose="02040503050406030204" pitchFamily="18" charset="0"/>
                <a:cs typeface="Times New Roman" panose="02020603050405020304" pitchFamily="18" charset="0"/>
              </a:rPr>
              <a:t>It is not possible to use destructive testing on production weldments, but such methods are used in qualification testing of welders and welding procedures (EN ISO 15613). Some weld imperfections specified in BS EN ISO 5817 are difficult to characterise using NDT, and destructive tests are needed. The test methods possible in destructive testing are tensile tests, hardness tests, impact tests, bend tests, macroscopic &amp; microscopic exam.</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B82C3DF-F925-955A-6705-5523B804E68B}"/>
              </a:ext>
            </a:extLst>
          </p:cNvPr>
          <p:cNvSpPr>
            <a:spLocks noGrp="1"/>
          </p:cNvSpPr>
          <p:nvPr>
            <p:ph idx="1"/>
          </p:nvPr>
        </p:nvSpPr>
        <p:spPr>
          <a:xfrm>
            <a:off x="76200" y="990600"/>
            <a:ext cx="9601200" cy="5105400"/>
          </a:xfrm>
        </p:spPr>
        <p:txBody>
          <a:bodyPr/>
          <a:lstStyle/>
          <a:p>
            <a:pPr algn="just">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A relatively modern joining technique is that of laser beam welding, wherein a highly focused and intense laser beam is used as the heat source.</a:t>
            </a:r>
          </a:p>
          <a:p>
            <a:pPr algn="just">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The laser beam melts the parent metal, and, upon solidification, a fusion joint is produced; often a filler material need not be used. </a:t>
            </a:r>
          </a:p>
          <a:p>
            <a:pPr algn="just">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Some of the advantages of this technique are as follows: (i) it is a noncontact process, which eliminates mechanical distortion of the workpieces; (ii) it can be rapid and highly automated; (iii) energy input to the workpiece is low, and therefore the heat-affected zone size is minimal; (iv) welds may be small in size and very precise; (v) a large variety of metals and alloys may be joined using this technique; and (vi) porosity-free welds with strengths equal to or in excess of the base metal are possible.</a:t>
            </a:r>
          </a:p>
          <a:p>
            <a:pPr algn="just">
              <a:defRPr/>
            </a:pPr>
            <a:r>
              <a:rPr lang="en-GB" sz="2200">
                <a:solidFill>
                  <a:srgbClr val="39412F">
                    <a:lumMod val="50000"/>
                  </a:srgbClr>
                </a:solidFill>
                <a:latin typeface="Cambria" panose="02040503050406030204" pitchFamily="18" charset="0"/>
                <a:ea typeface="Cambria" panose="02040503050406030204" pitchFamily="18" charset="0"/>
                <a:cs typeface="Times New Roman" panose="02020603050405020304" pitchFamily="18" charset="0"/>
              </a:rPr>
              <a:t>Laser beam welding is used extensively in the automotive and electronic industries, where high quality and rapid welding rates are required.</a:t>
            </a:r>
          </a:p>
        </p:txBody>
      </p:sp>
      <p:sp>
        <p:nvSpPr>
          <p:cNvPr id="32771" name="Title 2">
            <a:extLst>
              <a:ext uri="{FF2B5EF4-FFF2-40B4-BE49-F238E27FC236}">
                <a16:creationId xmlns:a16="http://schemas.microsoft.com/office/drawing/2014/main" id="{585A4437-2A6D-9C33-0C9F-69615F410483}"/>
              </a:ext>
            </a:extLst>
          </p:cNvPr>
          <p:cNvSpPr>
            <a:spLocks noGrp="1"/>
          </p:cNvSpPr>
          <p:nvPr>
            <p:ph type="title"/>
          </p:nvPr>
        </p:nvSpPr>
        <p:spPr>
          <a:xfrm>
            <a:off x="1219200" y="304800"/>
            <a:ext cx="3286125" cy="533400"/>
          </a:xfrm>
          <a:ln/>
        </p:spPr>
        <p:txBody>
          <a:bodyPr/>
          <a:lstStyle/>
          <a:p>
            <a:r>
              <a:rPr lang="en-GB" altLang="en-US" sz="2800" b="0">
                <a:solidFill>
                  <a:srgbClr val="7030A0"/>
                </a:solidFill>
                <a:latin typeface="Cambria" panose="02040503050406030204" pitchFamily="18" charset="0"/>
              </a:rPr>
              <a:t>Laser Beam welding</a:t>
            </a:r>
            <a:endParaRPr lang="en-US"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73C33631-840B-5F8B-59DF-22ADD7EAAF7B}"/>
              </a:ext>
            </a:extLst>
          </p:cNvPr>
          <p:cNvSpPr>
            <a:spLocks noGrp="1"/>
          </p:cNvSpPr>
          <p:nvPr>
            <p:ph type="title"/>
          </p:nvPr>
        </p:nvSpPr>
        <p:spPr>
          <a:xfrm>
            <a:off x="1371600" y="2819400"/>
            <a:ext cx="7181850" cy="1095375"/>
          </a:xfrm>
        </p:spPr>
        <p:txBody>
          <a:bodyPr/>
          <a:lstStyle/>
          <a:p>
            <a:r>
              <a:rPr lang="en-GB" altLang="en-US" sz="6600"/>
              <a:t>THANK YOU</a:t>
            </a:r>
            <a:endParaRPr altLang="en-US" sz="6600"/>
          </a:p>
        </p:txBody>
      </p:sp>
    </p:spTree>
  </p:cSld>
  <p:clrMapOvr>
    <a:masterClrMapping/>
  </p:clrMapOvr>
</p:sld>
</file>

<file path=ppt/theme/theme1.xml><?xml version="1.0" encoding="utf-8"?>
<a:theme xmlns:a="http://schemas.openxmlformats.org/drawingml/2006/main" name="Presentation">
  <a:themeElements>
    <a:clrScheme name="Custom 24">
      <a:dk1>
        <a:srgbClr val="566347"/>
      </a:dk1>
      <a:lt1>
        <a:srgbClr val="B0BCA2"/>
      </a:lt1>
      <a:dk2>
        <a:srgbClr val="39412F"/>
      </a:dk2>
      <a:lt2>
        <a:srgbClr val="D4D2D0"/>
      </a:lt2>
      <a:accent1>
        <a:srgbClr val="566347"/>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lnDef>
      <a:spPr>
        <a:ln w="28575" cap="sq">
          <a:solidFill>
            <a:schemeClr val="tx1"/>
          </a:solidFill>
          <a:prstDash val="solid"/>
          <a:bevel/>
          <a:headEnd type="none"/>
          <a:tailEnd type="none"/>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Presentation</Template>
  <TotalTime>78167</TotalTime>
  <Words>3641</Words>
  <Application>Microsoft Office PowerPoint</Application>
  <PresentationFormat>A4 Paper (210x297 mm)</PresentationFormat>
  <Paragraphs>179</Paragraphs>
  <Slides>22</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Arial</vt:lpstr>
      <vt:lpstr>Calibri</vt:lpstr>
      <vt:lpstr>Cambria</vt:lpstr>
      <vt:lpstr>Cambria Math</vt:lpstr>
      <vt:lpstr>Century Gothic</vt:lpstr>
      <vt:lpstr>Love LetterTW</vt:lpstr>
      <vt:lpstr>Times New Roman</vt:lpstr>
      <vt:lpstr>Wingdings</vt:lpstr>
      <vt:lpstr>Wingdings 2</vt:lpstr>
      <vt:lpstr>Presentation</vt:lpstr>
      <vt:lpstr>PowerPoint Presentation</vt:lpstr>
      <vt:lpstr>Content</vt:lpstr>
      <vt:lpstr>How Does Welding Work?</vt:lpstr>
      <vt:lpstr>Classification of Welding processes (I)</vt:lpstr>
      <vt:lpstr>Classification of Welding processes (II)</vt:lpstr>
      <vt:lpstr>Classification of Welding processes (III) </vt:lpstr>
      <vt:lpstr>Effect of Atmospheric Air on Welding</vt:lpstr>
      <vt:lpstr> Electric Arc Welding Processes </vt:lpstr>
      <vt:lpstr>Shielded Metal Arc Welding (SMAW)</vt:lpstr>
      <vt:lpstr>Heat flow in welding</vt:lpstr>
      <vt:lpstr>Effect of the Welding Thermal Cycle on the Microstructure</vt:lpstr>
      <vt:lpstr>The Heat Affected Zone (HAZ)</vt:lpstr>
      <vt:lpstr>Vulnerabilities of the Heat Affected Zone (HAZ)</vt:lpstr>
      <vt:lpstr>Residual Stresses and Distortion in  Welding </vt:lpstr>
      <vt:lpstr>Residual Stress Relief</vt:lpstr>
      <vt:lpstr>Weld Metal Solidification Cracking</vt:lpstr>
      <vt:lpstr>Weldability of Steels</vt:lpstr>
      <vt:lpstr>Types of Weld Defects</vt:lpstr>
      <vt:lpstr>Quality Criteria in Welding</vt:lpstr>
      <vt:lpstr>PowerPoint Presentation</vt:lpstr>
      <vt:lpstr>Laser Beam welding</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Christelle</dc:creator>
  <cp:lastModifiedBy>Dr. Roodheer Beeharry</cp:lastModifiedBy>
  <cp:revision>762</cp:revision>
  <dcterms:created xsi:type="dcterms:W3CDTF">2012-05-16T13:06:51Z</dcterms:created>
  <dcterms:modified xsi:type="dcterms:W3CDTF">2025-07-13T03:12:00Z</dcterms:modified>
</cp:coreProperties>
</file>