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98" r:id="rId5"/>
    <p:sldId id="300" r:id="rId6"/>
    <p:sldId id="307" r:id="rId7"/>
    <p:sldId id="306" r:id="rId8"/>
    <p:sldId id="301" r:id="rId9"/>
    <p:sldId id="302" r:id="rId10"/>
    <p:sldId id="303" r:id="rId11"/>
    <p:sldId id="304" r:id="rId12"/>
    <p:sldId id="305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17/05/2023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972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825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935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79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364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549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12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17/05/2023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4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Short, Medium and Long-term Planning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and objectives provide the foundation for measurement. 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 are outcome statements that define what an organisation is trying to accomplish, both programmatically and organisationally.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are usually a collection of related programs, a reflection of major actions of the organisation, and provide rallying points for managers. </a:t>
            </a: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21648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 are very precise, time-based, measurable actions that support the completion of a goal.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typically: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related directly to the goal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clear, concise, and understandable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stated in terms of results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 with an action verb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specify a date for accomplishment; and be measurable.  </a:t>
            </a:r>
          </a:p>
        </p:txBody>
      </p:sp>
    </p:spTree>
    <p:extLst>
      <p:ext uri="{BB962C8B-B14F-4D97-AF65-F5344CB8AC3E}">
        <p14:creationId xmlns:p14="http://schemas.microsoft.com/office/powerpoint/2010/main" val="13769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Short, medium and long-term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are goals.  The terms are used interchangeably.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state end results.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objectives must be supported by sub objectives.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form a hierarchy as well as a network.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represent the desired outcomes for individuals, groups or entire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17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and Mission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implies the raison d’être of 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What is the purpose of being in the business?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-We are in the business of jeans production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clarifies where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and what it intends to do.  It can be related to the mission statement of the firm.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93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and divisional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objectives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determine the long-term plans or objectives of the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They will affect it at all levels.  Strategic objectives are achievable over a five-year period or more.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Divisional objectives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will affect the different divisions of the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like Human Resource, Accounting, Purchasing, Legal and Finance.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aim of the production division is to improve production by 25,000 units by the end of the year.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1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and individual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objectives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are more related to the manager’s objectives in each unit of the firm.  They are simpler to the above-mentioned objectives.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objectives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can be the individual objective of the supervisor or the employee.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become a full-fledged operator in the firm in six month’s time.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5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and individual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Unit objectives</a:t>
            </a:r>
            <a:endParaRPr lang="en-GB" sz="24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These are more related to the manager’s objectives in each unit of the firm.  They are simpler to the above- mentioned objectives.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Individual objectives</a:t>
            </a:r>
            <a:endParaRPr lang="en-GB" sz="24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They can be the individual objective of the supervisor or the employee.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Objective: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To become a full-fledged operator in the firm in six month’s time.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2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Stating short and long-term objectives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152DA9B-1F35-A2D6-D7F3-5E0624F779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529666"/>
              </p:ext>
            </p:extLst>
          </p:nvPr>
        </p:nvGraphicFramePr>
        <p:xfrm>
          <a:off x="1250577" y="2151530"/>
          <a:ext cx="8928847" cy="37078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28847">
                  <a:extLst>
                    <a:ext uri="{9D8B030D-6E8A-4147-A177-3AD203B41FA5}">
                      <a16:colId xmlns:a16="http://schemas.microsoft.com/office/drawing/2014/main" val="1213460737"/>
                    </a:ext>
                  </a:extLst>
                </a:gridCol>
              </a:tblGrid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SHORT-TERM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1985633"/>
                  </a:ext>
                </a:extLst>
              </a:tr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Recruit operatives in developing simpler and more efficient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6030627"/>
                  </a:ext>
                </a:extLst>
              </a:tr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use in 6 months’ time.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9779675"/>
                  </a:ext>
                </a:extLst>
              </a:tr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LONG-TERM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5245229"/>
                  </a:ext>
                </a:extLst>
              </a:tr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Reducing carbon footprint by 50% in 5 years’ time through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687621"/>
                  </a:ext>
                </a:extLst>
              </a:tr>
              <a:tr h="57598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concerted action across all departments.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9507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14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486</Words>
  <Application>Microsoft Office PowerPoint</Application>
  <PresentationFormat>Widescreen</PresentationFormat>
  <Paragraphs>67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Goals</vt:lpstr>
      <vt:lpstr>Objectives</vt:lpstr>
      <vt:lpstr>Short, medium and long-term objectives</vt:lpstr>
      <vt:lpstr>Purpose and Mission</vt:lpstr>
      <vt:lpstr>Strategic and divisional objectives</vt:lpstr>
      <vt:lpstr>Unit and individual objectives</vt:lpstr>
      <vt:lpstr>Unit and individual objectives</vt:lpstr>
      <vt:lpstr>Stating short and long-term 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13</cp:revision>
  <dcterms:created xsi:type="dcterms:W3CDTF">2023-04-21T05:49:28Z</dcterms:created>
  <dcterms:modified xsi:type="dcterms:W3CDTF">2023-05-17T13:27:40Z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