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98" r:id="rId5"/>
    <p:sldId id="309" r:id="rId6"/>
    <p:sldId id="300" r:id="rId7"/>
    <p:sldId id="301" r:id="rId8"/>
    <p:sldId id="302" r:id="rId9"/>
    <p:sldId id="304" r:id="rId10"/>
    <p:sldId id="303" r:id="rId11"/>
    <p:sldId id="305" r:id="rId12"/>
    <p:sldId id="306" r:id="rId13"/>
    <p:sldId id="307" r:id="rId14"/>
    <p:sldId id="308" r:id="rId15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03/07/2025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550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7901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829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907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111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315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4905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378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845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713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03/07/2025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 fontScale="77500" lnSpcReduction="20000"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 Unit 1 by Dr Nirmal Kumar Betchoo is licensed under cc by-</a:t>
            </a:r>
            <a:r>
              <a:rPr lang="en-GB" sz="1600" dirty="0" err="1"/>
              <a:t>sa</a:t>
            </a:r>
            <a:r>
              <a:rPr lang="en-GB" sz="1600" dirty="0"/>
              <a:t> 4.0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1</a:t>
            </a:r>
          </a:p>
          <a:p>
            <a:pPr algn="ctr"/>
            <a:r>
              <a:rPr lang="en-GB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Managers and Management</a:t>
            </a: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Management: Art or Science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as an art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Management can also be termed as an art.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Every manager may have his particular characteristics and attitudes.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 must use them to enable him to be successful in various situations.  Some can be complex and quick solutions may not be easily found.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Managers who have the art of managing, like using tact and diplomacy, showing interest in workers, allowing for participation, among others, succeed by their skill at work.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1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Management: Activities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Key Activities in Management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Marketing-Sales of goods and services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Accounting-Managing the company’s accounts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Human Resource Management-Dealing with recruitment and training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Production-Manufacturing and processing of goods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Purchasing-Buying and ordering raw materials input to production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03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is the practice of getting things done through people.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administration activities include setting the organisation’s strategy and coordinating the efforts of staff to accomplish these objectives through the application of available resources.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can also refer to the seniority structure of staff members within an organisation.</a:t>
            </a:r>
          </a:p>
        </p:txBody>
      </p:sp>
    </p:spTree>
    <p:extLst>
      <p:ext uri="{BB962C8B-B14F-4D97-AF65-F5344CB8AC3E}">
        <p14:creationId xmlns:p14="http://schemas.microsoft.com/office/powerpoint/2010/main" val="69491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is the coordination and administration of tasks to achieve a goal.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administration activities include setting the organisation’s strategy and coordinating the efforts of staff to accomplish these objectives through the application of available resources.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can also refer to the seniority structure of staff members within an organisation.</a:t>
            </a:r>
          </a:p>
        </p:txBody>
      </p:sp>
    </p:spTree>
    <p:extLst>
      <p:ext uri="{BB962C8B-B14F-4D97-AF65-F5344CB8AC3E}">
        <p14:creationId xmlns:p14="http://schemas.microsoft.com/office/powerpoint/2010/main" val="293351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Concepts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manager needs to understand a few simple ideas to employ the five basic operations. These concepts are essential to ensure their team comes together to reach the company's goals: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best managers know that planning is critical before the implementation of any strategy, but it is also an ongoing activity.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should include selecting objectives as well as implementing them.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34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Concepts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 of an organisation need to understand the goals that they are aiming for as well as the measurement that will be used to determine whether they have been successful.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manager must have control over what the members do, how they do it and how to measure their progress.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over these factors helps a manager reach success.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63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Concepts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Organising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Organising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determining what tasks are to be done, who is to do them, how the tasks are to be grouped, who reports to whom and where decisions are made.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tasks is also related to the different activities that will take place, the time tables and tasks that should be achieved in the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59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Concepts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</a:rPr>
              <a:t>Controlling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</a:rPr>
              <a:t>Employees of an organisation need to understand the goals that they are aiming for as well as the measurement that will be used to determine whether they have been successful.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</a:rPr>
              <a:t>A manager must have control over what the members do, how they do it and how to measure their progress.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</a:rPr>
              <a:t>Control over these factors helps a manager reach success.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88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Concepts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Leading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Leading involves motivating subordinates, directing others, selecting the most effective communication channels, and resolving conflicts.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Leading is the management process of directing a group of individuals toward a shared goal.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requires inspiring those working for you to look beyond short-term goals and instead focus on the big picture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Management: Art or Science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as a Science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is a science where managers apply the different theories that have been developed by management thinkers and writers.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theories have not been developed by chance.  Rather, they have been developed through research and experimentation and some approaches are very useful at the workplace.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Besides, management has developed from various schools of thought and all of them have contributed to making the subject interesting and lively.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64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10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1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4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5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6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7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8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9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1</TotalTime>
  <Words>671</Words>
  <Application>Microsoft Office PowerPoint</Application>
  <PresentationFormat>Widescreen</PresentationFormat>
  <Paragraphs>66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Management</vt:lpstr>
      <vt:lpstr>Management</vt:lpstr>
      <vt:lpstr>Management Concepts</vt:lpstr>
      <vt:lpstr>Management Concepts</vt:lpstr>
      <vt:lpstr>Management Concepts</vt:lpstr>
      <vt:lpstr>Management Concepts</vt:lpstr>
      <vt:lpstr>Management Concepts</vt:lpstr>
      <vt:lpstr>Management: Art or Science</vt:lpstr>
      <vt:lpstr>Management: Art or Science</vt:lpstr>
      <vt:lpstr>Management: Activities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9</cp:revision>
  <dcterms:created xsi:type="dcterms:W3CDTF">2023-04-21T05:49:28Z</dcterms:created>
  <dcterms:modified xsi:type="dcterms:W3CDTF">2025-07-03T12:58:00Z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