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fntdata" ContentType="application/x-fontdata"/>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heme/theme2.xml" ContentType="application/vnd.openxmlformats-officedocument.theme+xml"/>
  <Override PartName="/ppt/charts/chart1.xml" ContentType="application/vnd.openxmlformats-officedocument.drawingml.chart+xml"/>
  <Override PartName="/ppt/charts/chart2.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1"/>
  </p:sldMasterIdLst>
  <p:notesMasterIdLst>
    <p:notesMasterId r:id="rId25"/>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9" r:id="rId14"/>
    <p:sldId id="270" r:id="rId15"/>
    <p:sldId id="271" r:id="rId16"/>
    <p:sldId id="272" r:id="rId17"/>
    <p:sldId id="273" r:id="rId18"/>
    <p:sldId id="274" r:id="rId19"/>
    <p:sldId id="275" r:id="rId20"/>
    <p:sldId id="276" r:id="rId21"/>
    <p:sldId id="277" r:id="rId22"/>
    <p:sldId id="278" r:id="rId23"/>
    <p:sldId id="279" r:id="rId24"/>
  </p:sldIdLst>
  <p:sldSz cx="9144000" cy="5143500" type="screen16x9"/>
  <p:notesSz cx="9144000" cy="5143500"/>
  <p:embeddedFontLst>
    <p:embeddedFont>
      <p:font typeface="Abel" panose="020B0604020202020204" charset="0"/>
      <p:regular r:id="rId26"/>
      <p:bold r:id="rId27"/>
    </p:embeddedFont>
    <p:embeddedFont>
      <p:font typeface="Algerian" panose="04020705040A02060702" pitchFamily="82" charset="0"/>
      <p:regular r:id="rId28"/>
    </p:embeddedFont>
    <p:embeddedFont>
      <p:font typeface="Antic Didone" panose="020B0604020202020204" charset="0"/>
      <p:regular r:id="rId29"/>
      <p:bold r:id="rId30"/>
    </p:embeddedFont>
    <p:embeddedFont>
      <p:font typeface="Calibri" panose="020F0502020204030204" pitchFamily="34" charset="0"/>
      <p:regular r:id="rId31"/>
      <p:bold r:id="rId32"/>
      <p:italic r:id="rId33"/>
      <p:boldItalic r:id="rId34"/>
    </p:embeddedFont>
    <p:embeddedFont>
      <p:font typeface="Cambria" panose="02040503050406030204" pitchFamily="18" charset="0"/>
      <p:regular r:id="rId35"/>
      <p:bold r:id="rId36"/>
      <p:italic r:id="rId37"/>
      <p:boldItalic r:id="rId38"/>
    </p:embeddedFont>
    <p:embeddedFont>
      <p:font typeface="Lato" panose="020B0604020202020204" charset="0"/>
      <p:regular r:id="rId39"/>
    </p:embeddedFont>
    <p:embeddedFont>
      <p:font typeface="Montserrat" panose="020B0604020202020204" charset="0"/>
      <p:bold r:id="rId40"/>
    </p:embeddedFont>
    <p:embeddedFont>
      <p:font typeface="Montserrat-heavy" panose="020B0604020202020204" charset="0"/>
      <p:regular r:id="rId41"/>
    </p:embeddedFont>
    <p:embeddedFont>
      <p:font typeface="Open Sans" panose="020B0604020202020204" charset="0"/>
      <p:regular r:id="rId42"/>
      <p:bold r:id="rId43"/>
    </p:embeddedFont>
    <p:embeddedFont>
      <p:font typeface="Open Sans-demi_bold" panose="020B0604020202020204" charset="0"/>
      <p:regular r:id="rId44"/>
    </p:embeddedFont>
    <p:embeddedFont>
      <p:font typeface="Quicksand" panose="020B0604020202020204" charset="0"/>
      <p:bold r:id="rId45"/>
    </p:embeddedFont>
    <p:embeddedFont>
      <p:font typeface="Raleway" panose="020B0604020202020204" charset="0"/>
      <p:bold r:id="rId46"/>
    </p:embeddedFont>
    <p:embeddedFont>
      <p:font typeface="Raleway-medium" panose="020B0604020202020204" charset="0"/>
      <p:regular r:id="rId47"/>
    </p:embeddedFont>
    <p:embeddedFont>
      <p:font typeface="Source Sans Pro" panose="020B0503030403020204" pitchFamily="34" charset="0"/>
      <p:regular r:id="rId48"/>
      <p:bold r:id="rId49"/>
    </p:embeddedFont>
    <p:embeddedFont>
      <p:font typeface="Source Sans Pro-demi_bold" panose="020B0604020202020204" charset="0"/>
      <p:regular r:id="rId50"/>
    </p:embeddedFont>
    <p:embeddedFont>
      <p:font typeface="Source Sans Pro-light" panose="020B0604020202020204" charset="0"/>
      <p:regular r:id="rId51"/>
    </p:embeddedFont>
    <p:embeddedFont>
      <p:font typeface="Teko" panose="020B0604020202020204" charset="0"/>
      <p:regular r:id="rId52"/>
    </p:embeddedFont>
  </p:embeddedFontLst>
  <p:custDataLst>
    <p:tags r:id="rId53"/>
  </p:custDataLst>
  <p:defaultTextStyle>
    <a:defPPr>
      <a:defRPr lang="en-US"/>
    </a:defPPr>
    <a:lvl1pPr marL="0" lvl="0" algn="l" rtl="0">
      <a:defRPr lang="en-US" sz="1800" dirty="0">
        <a:solidFill>
          <a:schemeClr val="tx1"/>
        </a:solidFill>
        <a:latin typeface="+mn-lt"/>
      </a:defRPr>
    </a:lvl1pPr>
    <a:lvl2pPr marL="457200" lvl="1" algn="l" rtl="0">
      <a:defRPr lang="en-US" sz="1800" dirty="0">
        <a:solidFill>
          <a:schemeClr val="tx1"/>
        </a:solidFill>
        <a:latin typeface="+mn-lt"/>
      </a:defRPr>
    </a:lvl2pPr>
    <a:lvl3pPr marL="914400" lvl="2" algn="l" rtl="0">
      <a:defRPr lang="en-US" sz="1800" dirty="0">
        <a:solidFill>
          <a:schemeClr val="tx1"/>
        </a:solidFill>
        <a:latin typeface="+mn-lt"/>
      </a:defRPr>
    </a:lvl3pPr>
    <a:lvl4pPr marL="1371600" lvl="3" algn="l" rtl="0">
      <a:defRPr lang="en-US" sz="1800" dirty="0">
        <a:solidFill>
          <a:schemeClr val="tx1"/>
        </a:solidFill>
        <a:latin typeface="+mn-lt"/>
      </a:defRPr>
    </a:lvl4pPr>
    <a:lvl5pPr marL="1828800" lvl="4" algn="l" rtl="0">
      <a:defRPr lang="en-US" sz="1800" dirty="0">
        <a:solidFill>
          <a:schemeClr val="tx1"/>
        </a:solidFill>
        <a:latin typeface="+mn-lt"/>
      </a:defRPr>
    </a:lvl5pPr>
    <a:lvl6pPr marL="2286000" lvl="5" algn="l" rtl="0">
      <a:defRPr lang="en-US" sz="1800" dirty="0">
        <a:solidFill>
          <a:schemeClr val="tx1"/>
        </a:solidFill>
        <a:latin typeface="+mn-lt"/>
      </a:defRPr>
    </a:lvl6pPr>
    <a:lvl7pPr marL="2743200" lvl="6" algn="l" rtl="0">
      <a:defRPr lang="en-US" sz="1800" dirty="0">
        <a:solidFill>
          <a:schemeClr val="tx1"/>
        </a:solidFill>
        <a:latin typeface="+mn-lt"/>
      </a:defRPr>
    </a:lvl7pPr>
    <a:lvl8pPr marL="3200400" lvl="7" algn="l" rtl="0">
      <a:defRPr lang="en-US" sz="1800" dirty="0">
        <a:solidFill>
          <a:schemeClr val="tx1"/>
        </a:solidFill>
        <a:latin typeface="+mn-lt"/>
      </a:defRPr>
    </a:lvl8pPr>
    <a:lvl9pPr marL="3657600" lvl="8" algn="l" rtl="0">
      <a:defRPr lang="en-US" sz="1800" dirty="0">
        <a:solidFill>
          <a:schemeClr val="tx1"/>
        </a:solidFill>
        <a:latin typeface="+mn-lt"/>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8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74" autoAdjust="0"/>
    <p:restoredTop sz="94660"/>
  </p:normalViewPr>
  <p:slideViewPr>
    <p:cSldViewPr>
      <p:cViewPr varScale="1">
        <p:scale>
          <a:sx n="90" d="100"/>
          <a:sy n="90" d="100"/>
        </p:scale>
        <p:origin x="810" y="84"/>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font" Target="fonts/font1.fntdata"/><Relationship Id="rId39" Type="http://schemas.openxmlformats.org/officeDocument/2006/relationships/font" Target="fonts/font14.fntdata"/><Relationship Id="rId21" Type="http://schemas.openxmlformats.org/officeDocument/2006/relationships/slide" Target="slides/slide20.xml"/><Relationship Id="rId34" Type="http://schemas.openxmlformats.org/officeDocument/2006/relationships/font" Target="fonts/font9.fntdata"/><Relationship Id="rId42" Type="http://schemas.openxmlformats.org/officeDocument/2006/relationships/font" Target="fonts/font17.fntdata"/><Relationship Id="rId47" Type="http://schemas.openxmlformats.org/officeDocument/2006/relationships/font" Target="fonts/font22.fntdata"/><Relationship Id="rId50" Type="http://schemas.openxmlformats.org/officeDocument/2006/relationships/font" Target="fonts/font25.fntdata"/><Relationship Id="rId55"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font" Target="fonts/font4.fntdata"/><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font" Target="fonts/font7.fntdata"/><Relationship Id="rId37" Type="http://schemas.openxmlformats.org/officeDocument/2006/relationships/font" Target="fonts/font12.fntdata"/><Relationship Id="rId40" Type="http://schemas.openxmlformats.org/officeDocument/2006/relationships/font" Target="fonts/font15.fntdata"/><Relationship Id="rId45" Type="http://schemas.openxmlformats.org/officeDocument/2006/relationships/font" Target="fonts/font20.fntdata"/><Relationship Id="rId53" Type="http://schemas.openxmlformats.org/officeDocument/2006/relationships/tags" Target="tags/tag1.xml"/><Relationship Id="rId5" Type="http://schemas.openxmlformats.org/officeDocument/2006/relationships/slide" Target="slides/slide4.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font" Target="fonts/font2.fntdata"/><Relationship Id="rId30" Type="http://schemas.openxmlformats.org/officeDocument/2006/relationships/font" Target="fonts/font5.fntdata"/><Relationship Id="rId35" Type="http://schemas.openxmlformats.org/officeDocument/2006/relationships/font" Target="fonts/font10.fntdata"/><Relationship Id="rId43" Type="http://schemas.openxmlformats.org/officeDocument/2006/relationships/font" Target="fonts/font18.fntdata"/><Relationship Id="rId48" Type="http://schemas.openxmlformats.org/officeDocument/2006/relationships/font" Target="fonts/font23.fntdata"/><Relationship Id="rId56"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font" Target="fonts/font26.fntdata"/><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33" Type="http://schemas.openxmlformats.org/officeDocument/2006/relationships/font" Target="fonts/font8.fntdata"/><Relationship Id="rId38" Type="http://schemas.openxmlformats.org/officeDocument/2006/relationships/font" Target="fonts/font13.fntdata"/><Relationship Id="rId46" Type="http://schemas.openxmlformats.org/officeDocument/2006/relationships/font" Target="fonts/font21.fntdata"/><Relationship Id="rId20" Type="http://schemas.openxmlformats.org/officeDocument/2006/relationships/slide" Target="slides/slide19.xml"/><Relationship Id="rId41" Type="http://schemas.openxmlformats.org/officeDocument/2006/relationships/font" Target="fonts/font16.fntdata"/><Relationship Id="rId54"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font" Target="fonts/font3.fntdata"/><Relationship Id="rId36" Type="http://schemas.openxmlformats.org/officeDocument/2006/relationships/font" Target="fonts/font11.fntdata"/><Relationship Id="rId49" Type="http://schemas.openxmlformats.org/officeDocument/2006/relationships/font" Target="fonts/font24.fntdata"/><Relationship Id="rId57" Type="http://schemas.openxmlformats.org/officeDocument/2006/relationships/tableStyles" Target="tableStyles.xml"/><Relationship Id="rId10" Type="http://schemas.openxmlformats.org/officeDocument/2006/relationships/slide" Target="slides/slide9.xml"/><Relationship Id="rId31" Type="http://schemas.openxmlformats.org/officeDocument/2006/relationships/font" Target="fonts/font6.fntdata"/><Relationship Id="rId44" Type="http://schemas.openxmlformats.org/officeDocument/2006/relationships/font" Target="fonts/font19.fntdata"/><Relationship Id="rId52" Type="http://schemas.openxmlformats.org/officeDocument/2006/relationships/font" Target="fonts/font27.fntdata"/></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1"/>
  <c:lang val="en-US"/>
  <c:roundedCorners val="1"/>
  <c:style val="2"/>
  <c:chart>
    <c:autoTitleDeleted val="1"/>
    <c:plotArea>
      <c:layout>
        <c:manualLayout>
          <c:layoutTarget val="inner"/>
          <c:xMode val="edge"/>
          <c:yMode val="edge"/>
          <c:x val="0.13585235388271433"/>
          <c:y val="0.18250512392244672"/>
          <c:w val="0.72326346292322963"/>
          <c:h val="0.62877374593910029"/>
        </c:manualLayout>
      </c:layout>
      <c:doughnutChart>
        <c:varyColors val="1"/>
        <c:ser>
          <c:idx val="0"/>
          <c:order val="0"/>
          <c:tx>
            <c:strRef>
              <c:f>Sheet1!$B$1</c:f>
              <c:strCache>
                <c:ptCount val="1"/>
                <c:pt idx="0">
                  <c:v>Sales</c:v>
                </c:pt>
              </c:strCache>
            </c:strRef>
          </c:tx>
          <c:spPr>
            <a:solidFill>
              <a:srgbClr val="42C3C9"/>
            </a:solidFill>
            <a:ln>
              <a:noFill/>
            </a:ln>
          </c:spPr>
          <c:dPt>
            <c:idx val="0"/>
            <c:bubble3D val="0"/>
            <c:spPr>
              <a:solidFill>
                <a:srgbClr val="F2494B"/>
              </a:solidFill>
              <a:ln>
                <a:noFill/>
              </a:ln>
            </c:spPr>
            <c:extLst>
              <c:ext xmlns:c16="http://schemas.microsoft.com/office/drawing/2014/chart" uri="{C3380CC4-5D6E-409C-BE32-E72D297353CC}">
                <c16:uniqueId val="{00000001-CC21-4AEA-854F-0FA5F5B98FF3}"/>
              </c:ext>
            </c:extLst>
          </c:dPt>
          <c:dPt>
            <c:idx val="1"/>
            <c:bubble3D val="0"/>
            <c:spPr>
              <a:solidFill>
                <a:srgbClr val="386AC5"/>
              </a:solidFill>
              <a:ln>
                <a:noFill/>
              </a:ln>
            </c:spPr>
            <c:extLst>
              <c:ext xmlns:c16="http://schemas.microsoft.com/office/drawing/2014/chart" uri="{C3380CC4-5D6E-409C-BE32-E72D297353CC}">
                <c16:uniqueId val="{00000003-CC21-4AEA-854F-0FA5F5B98FF3}"/>
              </c:ext>
            </c:extLst>
          </c:dPt>
          <c:dPt>
            <c:idx val="2"/>
            <c:bubble3D val="0"/>
            <c:spPr>
              <a:solidFill>
                <a:srgbClr val="F62767"/>
              </a:solidFill>
              <a:ln>
                <a:noFill/>
              </a:ln>
            </c:spPr>
            <c:extLst>
              <c:ext xmlns:c16="http://schemas.microsoft.com/office/drawing/2014/chart" uri="{C3380CC4-5D6E-409C-BE32-E72D297353CC}">
                <c16:uniqueId val="{00000005-CC21-4AEA-854F-0FA5F5B98FF3}"/>
              </c:ext>
            </c:extLst>
          </c:dPt>
          <c:dPt>
            <c:idx val="3"/>
            <c:bubble3D val="0"/>
            <c:spPr>
              <a:solidFill>
                <a:srgbClr val="25B9F5"/>
              </a:solidFill>
              <a:ln>
                <a:noFill/>
              </a:ln>
            </c:spPr>
            <c:extLst>
              <c:ext xmlns:c16="http://schemas.microsoft.com/office/drawing/2014/chart" uri="{C3380CC4-5D6E-409C-BE32-E72D297353CC}">
                <c16:uniqueId val="{00000007-CC21-4AEA-854F-0FA5F5B98FF3}"/>
              </c:ext>
            </c:extLst>
          </c:dPt>
          <c:cat>
            <c:strRef>
              <c:f>Sheet1!$A$2:$A$5</c:f>
              <c:strCache>
                <c:ptCount val="4"/>
                <c:pt idx="0">
                  <c:v>1st Qtr</c:v>
                </c:pt>
                <c:pt idx="1">
                  <c:v>2nd Qtr</c:v>
                </c:pt>
                <c:pt idx="2">
                  <c:v>3rd Qtr</c:v>
                </c:pt>
                <c:pt idx="3">
                  <c:v>4th Qtr</c:v>
                </c:pt>
              </c:strCache>
            </c:strRef>
          </c:cat>
          <c:val>
            <c:numRef>
              <c:f>Sheet1!$B$2:$B$5</c:f>
              <c:numCache>
                <c:formatCode>General</c:formatCode>
                <c:ptCount val="4"/>
                <c:pt idx="0">
                  <c:v>6</c:v>
                </c:pt>
                <c:pt idx="1">
                  <c:v>6</c:v>
                </c:pt>
                <c:pt idx="2">
                  <c:v>6</c:v>
                </c:pt>
                <c:pt idx="3">
                  <c:v>6</c:v>
                </c:pt>
              </c:numCache>
            </c:numRef>
          </c:val>
          <c:extLst>
            <c:ext xmlns:c16="http://schemas.microsoft.com/office/drawing/2014/chart" uri="{C3380CC4-5D6E-409C-BE32-E72D297353CC}">
              <c16:uniqueId val="{00000008-CC21-4AEA-854F-0FA5F5B98FF3}"/>
            </c:ext>
          </c:extLst>
        </c:ser>
        <c:dLbls>
          <c:showLegendKey val="0"/>
          <c:showVal val="0"/>
          <c:showCatName val="0"/>
          <c:showSerName val="0"/>
          <c:showPercent val="0"/>
          <c:showBubbleSize val="0"/>
          <c:showLeaderLines val="1"/>
        </c:dLbls>
        <c:firstSliceAng val="0"/>
        <c:holeSize val="85"/>
      </c:doughnutChart>
      <c:spPr>
        <a:noFill/>
      </c:spPr>
    </c:plotArea>
    <c:legend>
      <c:legendPos val="r"/>
      <c:overlay val="0"/>
      <c:spPr>
        <a:noFill/>
      </c:spPr>
    </c:legend>
    <c:plotVisOnly val="0"/>
    <c:dispBlanksAs val="zero"/>
    <c:showDLblsOverMax val="1"/>
  </c:chart>
  <c:spPr>
    <a:noFill/>
    <a:ln>
      <a:noFill/>
    </a:ln>
  </c:spPr>
  <c:txPr>
    <a:bodyPr lIns="95250" tIns="47625" rIns="95250" bIns="47625" rtlCol="0">
      <a:spAutoFit/>
    </a:bodyPr>
    <a:lstStyle/>
    <a:p>
      <a:pPr>
        <a:defRPr/>
      </a:pPr>
      <a:endParaRPr lang="en-US"/>
    </a:p>
  </c:txPr>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1"/>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3585235388271433"/>
          <c:y val="0.18250512392244672"/>
          <c:w val="0.72326346292322963"/>
          <c:h val="0.62877374593910029"/>
        </c:manualLayout>
      </c:layout>
      <c:doughnutChart>
        <c:varyColors val="1"/>
        <c:ser>
          <c:idx val="0"/>
          <c:order val="0"/>
          <c:tx>
            <c:strRef>
              <c:f>Sheet1!$B$1</c:f>
              <c:strCache>
                <c:ptCount val="1"/>
                <c:pt idx="0">
                  <c:v>Sales</c:v>
                </c:pt>
              </c:strCache>
            </c:strRef>
          </c:tx>
          <c:spPr>
            <a:solidFill>
              <a:schemeClr val="accent2"/>
            </a:solidFill>
            <a:ln>
              <a:noFill/>
            </a:ln>
          </c:spPr>
          <c:explosion val="25"/>
          <c:dPt>
            <c:idx val="0"/>
            <c:bubble3D val="0"/>
            <c:spPr>
              <a:solidFill>
                <a:srgbClr val="00B050"/>
              </a:solidFill>
              <a:ln>
                <a:noFill/>
              </a:ln>
            </c:spPr>
            <c:extLst>
              <c:ext xmlns:c16="http://schemas.microsoft.com/office/drawing/2014/chart" uri="{C3380CC4-5D6E-409C-BE32-E72D297353CC}">
                <c16:uniqueId val="{00000001-75E1-42D5-A1D7-69D54C0EC213}"/>
              </c:ext>
            </c:extLst>
          </c:dPt>
          <c:dPt>
            <c:idx val="1"/>
            <c:bubble3D val="0"/>
            <c:spPr>
              <a:solidFill>
                <a:schemeClr val="accent6">
                  <a:lumMod val="60000"/>
                  <a:lumOff val="40000"/>
                </a:schemeClr>
              </a:solidFill>
              <a:ln>
                <a:noFill/>
              </a:ln>
            </c:spPr>
            <c:extLst>
              <c:ext xmlns:c16="http://schemas.microsoft.com/office/drawing/2014/chart" uri="{C3380CC4-5D6E-409C-BE32-E72D297353CC}">
                <c16:uniqueId val="{00000003-75E1-42D5-A1D7-69D54C0EC213}"/>
              </c:ext>
            </c:extLst>
          </c:dPt>
          <c:dPt>
            <c:idx val="2"/>
            <c:bubble3D val="0"/>
            <c:spPr>
              <a:solidFill>
                <a:schemeClr val="bg2">
                  <a:lumMod val="50000"/>
                </a:schemeClr>
              </a:solidFill>
              <a:ln>
                <a:noFill/>
              </a:ln>
            </c:spPr>
            <c:extLst>
              <c:ext xmlns:c16="http://schemas.microsoft.com/office/drawing/2014/chart" uri="{C3380CC4-5D6E-409C-BE32-E72D297353CC}">
                <c16:uniqueId val="{00000005-75E1-42D5-A1D7-69D54C0EC213}"/>
              </c:ext>
            </c:extLst>
          </c:dPt>
          <c:dPt>
            <c:idx val="3"/>
            <c:bubble3D val="0"/>
            <c:extLst>
              <c:ext xmlns:c16="http://schemas.microsoft.com/office/drawing/2014/chart" uri="{C3380CC4-5D6E-409C-BE32-E72D297353CC}">
                <c16:uniqueId val="{00000006-75E1-42D5-A1D7-69D54C0EC213}"/>
              </c:ext>
            </c:extLst>
          </c:dPt>
          <c:cat>
            <c:strRef>
              <c:f>Sheet1!$A$2:$A$5</c:f>
              <c:strCache>
                <c:ptCount val="4"/>
                <c:pt idx="0">
                  <c:v>1st Qtr</c:v>
                </c:pt>
                <c:pt idx="1">
                  <c:v>2nd Qtr</c:v>
                </c:pt>
                <c:pt idx="2">
                  <c:v>3rd Qtr</c:v>
                </c:pt>
                <c:pt idx="3">
                  <c:v>4th Qtr</c:v>
                </c:pt>
              </c:strCache>
            </c:strRef>
          </c:cat>
          <c:val>
            <c:numRef>
              <c:f>Sheet1!$B$2:$B$5</c:f>
              <c:numCache>
                <c:formatCode>General</c:formatCode>
                <c:ptCount val="4"/>
                <c:pt idx="0">
                  <c:v>6</c:v>
                </c:pt>
                <c:pt idx="1">
                  <c:v>6</c:v>
                </c:pt>
                <c:pt idx="2">
                  <c:v>6</c:v>
                </c:pt>
                <c:pt idx="3">
                  <c:v>6</c:v>
                </c:pt>
              </c:numCache>
            </c:numRef>
          </c:val>
          <c:extLst>
            <c:ext xmlns:c16="http://schemas.microsoft.com/office/drawing/2014/chart" uri="{C3380CC4-5D6E-409C-BE32-E72D297353CC}">
              <c16:uniqueId val="{00000007-75E1-42D5-A1D7-69D54C0EC213}"/>
            </c:ext>
          </c:extLst>
        </c:ser>
        <c:dLbls>
          <c:showLegendKey val="0"/>
          <c:showVal val="0"/>
          <c:showCatName val="0"/>
          <c:showSerName val="0"/>
          <c:showPercent val="0"/>
          <c:showBubbleSize val="0"/>
          <c:showLeaderLines val="1"/>
        </c:dLbls>
        <c:firstSliceAng val="0"/>
        <c:holeSize val="50"/>
      </c:doughnutChart>
      <c:spPr>
        <a:noFill/>
      </c:spPr>
    </c:plotArea>
    <c:legend>
      <c:legendPos val="r"/>
      <c:overlay val="0"/>
      <c:spPr>
        <a:noFill/>
      </c:spPr>
    </c:legend>
    <c:plotVisOnly val="0"/>
    <c:dispBlanksAs val="zero"/>
    <c:showDLblsOverMax val="1"/>
  </c:chart>
  <c:spPr>
    <a:noFill/>
    <a:ln>
      <a:noFill/>
    </a:ln>
  </c:spPr>
  <c:txPr>
    <a:bodyPr lIns="95250" tIns="47625" rIns="95250" bIns="47625" rtlCol="0">
      <a:spAutoFit/>
    </a:bodyPr>
    <a:lstStyle/>
    <a:p>
      <a:pPr>
        <a:defRPr/>
      </a:pPr>
      <a:endParaRPr lang="en-US"/>
    </a:p>
  </c:txPr>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4B65459-4C01-9248-BDAA-F28591FAF6F5}" type="datetimeFigureOut">
              <a:rPr lang="en-US" smtClean="0"/>
              <a:t>7/11/2025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9327042-6B61-B148-8485-8BBBFAA13D24}" type="slidenum">
              <a:rPr lang="en-US" smtClean="0"/>
              <a:t>‹#›</a:t>
            </a:fld>
            <a:endParaRPr lang="en-US"/>
          </a:p>
        </p:txBody>
      </p:sp>
    </p:spTree>
    <p:extLst>
      <p:ext uri="{BB962C8B-B14F-4D97-AF65-F5344CB8AC3E}">
        <p14:creationId xmlns:p14="http://schemas.microsoft.com/office/powerpoint/2010/main" val="108032113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2.xml"/></Relationships>
</file>

<file path=ppt/slideLayouts/_rels/slideLayout1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3.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4.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5.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Master" Target="../slideMasters/slideMaster1.xml"/><Relationship Id="rId1" Type="http://schemas.openxmlformats.org/officeDocument/2006/relationships/tags" Target="../tags/tag6.xml"/></Relationships>
</file>

<file path=ppt/slideLayouts/_rels/slideLayout19.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7.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Master" Target="../slideMasters/slideMaster1.xml"/><Relationship Id="rId1" Type="http://schemas.openxmlformats.org/officeDocument/2006/relationships/tags" Target="../tags/tag8.xml"/></Relationships>
</file>

<file path=ppt/slideLayouts/_rels/slideLayout2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9.xml"/></Relationships>
</file>

<file path=ppt/slideLayouts/_rels/slideLayout22.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10.xml"/></Relationships>
</file>

<file path=ppt/slideLayouts/_rels/slideLayout2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1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16FCA53E-A613-4616-8230-3AB23DC7DA0A}">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AE50E109-614A-4AF1-8615-85673E505D81}"/>
              </a:ext>
            </a:extLst>
          </p:cNvPr>
          <p:cNvSpPr>
            <a:spLocks noGrp="1"/>
          </p:cNvSpPr>
          <p:nvPr>
            <p:ph type="title"/>
          </p:nvPr>
        </p:nvSpPr>
        <p:spPr>
          <a:xfrm>
            <a:off x="1351643" y="2271771"/>
            <a:ext cx="6436178" cy="776702"/>
          </a:xfrm>
          <a:prstGeom prst="rect">
            <a:avLst/>
          </a:prstGeom>
        </p:spPr>
        <p:txBody>
          <a:bodyPr rtlCol="0" anchor="b"/>
          <a:lstStyle>
            <a:lvl1pPr lvl="0" algn="ctr">
              <a:defRPr lang="en-US" sz="4400" dirty="0"/>
            </a:lvl1pPr>
          </a:lstStyle>
          <a:p>
            <a:r>
              <a:rPr lang="en-US" dirty="0"/>
              <a:t>Click to edit Master title style</a:t>
            </a:r>
          </a:p>
        </p:txBody>
      </p:sp>
      <p:sp>
        <p:nvSpPr>
          <p:cNvPr id="3" name="Subtitle 2">
            <a:extLst>
              <a:ext uri="{BDE5C735-7635-4D76-8F53-413C397D49BF}">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3C7E38D6-F15F-4D6E-A08E-E96E656E8D79}"/>
              </a:ext>
            </a:extLst>
          </p:cNvPr>
          <p:cNvSpPr>
            <a:spLocks noGrp="1"/>
          </p:cNvSpPr>
          <p:nvPr>
            <p:ph type="subTitle" idx="1"/>
          </p:nvPr>
        </p:nvSpPr>
        <p:spPr>
          <a:xfrm>
            <a:off x="1351643" y="3056695"/>
            <a:ext cx="6436178" cy="494945"/>
          </a:xfrm>
          <a:prstGeom prst="rect">
            <a:avLst/>
          </a:prstGeom>
        </p:spPr>
        <p:txBody>
          <a:bodyPr lIns="91440" rtlCol="0" anchor="t">
            <a:noAutofit/>
          </a:bodyPr>
          <a:lstStyle>
            <a:lvl1pPr marL="0" lvl="0" indent="0" algn="ctr">
              <a:lnSpc>
                <a:spcPct val="100000"/>
              </a:lnSpc>
              <a:spcBef>
                <a:spcPts val="0"/>
              </a:spcBef>
              <a:buNone/>
              <a:defRPr lang="en-US" sz="1400" b="0" i="0" baseline="0" dirty="0">
                <a:solidFill>
                  <a:schemeClr val="accent1"/>
                </a:solidFill>
                <a:latin typeface="+mn-lt"/>
              </a:defRPr>
            </a:lvl1pPr>
            <a:lvl2pPr marL="457200" lvl="1" indent="0" algn="ctr">
              <a:buNone/>
              <a:defRPr lang="en-US" dirty="0">
                <a:solidFill>
                  <a:schemeClr val="tx1">
                    <a:tint val="75000"/>
                  </a:schemeClr>
                </a:solidFill>
              </a:defRPr>
            </a:lvl2pPr>
            <a:lvl3pPr marL="914400" lvl="2" indent="0" algn="ctr">
              <a:buNone/>
              <a:defRPr lang="en-US" dirty="0">
                <a:solidFill>
                  <a:schemeClr val="tx1">
                    <a:tint val="75000"/>
                  </a:schemeClr>
                </a:solidFill>
              </a:defRPr>
            </a:lvl3pPr>
            <a:lvl4pPr marL="1371600" lvl="3" indent="0" algn="ctr">
              <a:buNone/>
              <a:defRPr lang="en-US" dirty="0">
                <a:solidFill>
                  <a:schemeClr val="tx1">
                    <a:tint val="75000"/>
                  </a:schemeClr>
                </a:solidFill>
              </a:defRPr>
            </a:lvl4pPr>
            <a:lvl5pPr marL="1828800" lvl="4" indent="0" algn="ctr">
              <a:buNone/>
              <a:defRPr lang="en-US" dirty="0">
                <a:solidFill>
                  <a:schemeClr val="tx1">
                    <a:tint val="75000"/>
                  </a:schemeClr>
                </a:solidFill>
              </a:defRPr>
            </a:lvl5pPr>
            <a:lvl6pPr marL="2286000" lvl="5" indent="0" algn="ctr">
              <a:buNone/>
              <a:defRPr lang="en-US" dirty="0">
                <a:solidFill>
                  <a:schemeClr val="tx1">
                    <a:tint val="75000"/>
                  </a:schemeClr>
                </a:solidFill>
              </a:defRPr>
            </a:lvl6pPr>
            <a:lvl7pPr marL="2743200" lvl="6" indent="0" algn="ctr">
              <a:buNone/>
              <a:defRPr lang="en-US" dirty="0">
                <a:solidFill>
                  <a:schemeClr val="tx1">
                    <a:tint val="75000"/>
                  </a:schemeClr>
                </a:solidFill>
              </a:defRPr>
            </a:lvl7pPr>
            <a:lvl8pPr marL="3200400" lvl="7" indent="0" algn="ctr">
              <a:buNone/>
              <a:defRPr lang="en-US" dirty="0">
                <a:solidFill>
                  <a:schemeClr val="tx1">
                    <a:tint val="75000"/>
                  </a:schemeClr>
                </a:solidFill>
              </a:defRPr>
            </a:lvl8pPr>
            <a:lvl9pPr marL="3657600" lvl="8" indent="0" algn="ctr">
              <a:buNone/>
              <a:defRPr lang="en-US" dirty="0">
                <a:solidFill>
                  <a:schemeClr val="tx1">
                    <a:tint val="75000"/>
                  </a:schemeClr>
                </a:solidFill>
              </a:defRPr>
            </a:lvl9pPr>
          </a:lstStyle>
          <a:p>
            <a:r>
              <a:rPr lang="en-US" dirty="0"/>
              <a:t>Click to edit Master subtitle style</a:t>
            </a:r>
          </a:p>
        </p:txBody>
      </p:sp>
      <p:sp>
        <p:nvSpPr>
          <p:cNvPr id="4" name="Slide Number Placeholder 5">
            <a:extLst>
              <a:ext uri="{AA4C020C-64F5-4A58-AC4C-FEDB3A35F352}">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4FB04D69-2698-42A7-A15E-5A6D3CD5D332}"/>
              </a:ext>
            </a:extLst>
          </p:cNvPr>
          <p:cNvSpPr>
            <a:spLocks noGrp="1"/>
          </p:cNvSpPr>
          <p:nvPr>
            <p:ph type="sldNum" sz="quarter" idx="12"/>
          </p:nvPr>
        </p:nvSpPr>
        <p:spPr/>
        <p:txBody>
          <a:bodyPr rtlCol="0"/>
          <a:lstStyle>
            <a:lvl1pPr lvl="0"/>
          </a:lstStyle>
          <a:p>
            <a:r>
              <a:rPr lang="en-US" dirty="0"/>
              <a:t>&lt;#&gt;</a:t>
            </a:r>
          </a:p>
        </p:txBody>
      </p:sp>
      <p:sp>
        <p:nvSpPr>
          <p:cNvPr id="5" name="Footer Placeholder 4">
            <a:extLst>
              <a:ext uri="{93F0EE99-DB96-4623-9C9C-06D876AE4364}">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DD7EE502-A991-4E90-B2D1-38AA7C916AB5}"/>
              </a:ext>
            </a:extLst>
          </p:cNvPr>
          <p:cNvSpPr>
            <a:spLocks noGrp="1"/>
          </p:cNvSpPr>
          <p:nvPr>
            <p:ph type="ftr" sz="quarter" idx="11"/>
          </p:nvPr>
        </p:nvSpPr>
        <p:spPr/>
        <p:txBody>
          <a:bodyPr rtlCol="0"/>
          <a:lstStyle>
            <a:lvl1pPr lvl="0"/>
          </a:lstStyle>
          <a:p>
            <a:r>
              <a:rPr lang="en-US" dirty="0"/>
              <a:t>Footer</a:t>
            </a:r>
          </a:p>
        </p:txBody>
      </p:sp>
      <p:sp>
        <p:nvSpPr>
          <p:cNvPr id="6" name="Date Placeholder 3">
            <a:extLst>
              <a:ext uri="{4063D497-7F12-4863-839A-F70171DFCA9D}">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DE567505-3EB2-4E4F-B4B4-1C2F21A1107C}"/>
              </a:ext>
            </a:extLst>
          </p:cNvPr>
          <p:cNvSpPr>
            <a:spLocks noGrp="1"/>
          </p:cNvSpPr>
          <p:nvPr>
            <p:ph type="dt" sz="half" idx="10"/>
          </p:nvPr>
        </p:nvSpPr>
        <p:spPr/>
        <p:txBody>
          <a:bodyPr rtlCol="0"/>
          <a:lstStyle>
            <a:lvl1pPr lvl="0"/>
          </a:lstStyle>
          <a:p>
            <a:r>
              <a:rPr lang="en-US" dirty="0"/>
              <a:t>Date</a:t>
            </a:r>
          </a:p>
        </p:txBody>
      </p:sp>
    </p:spTree>
    <p:extLst>
      <p:ext uri="{89F599B8-F0E1-40D6-968A-E6C7B1E7359F}">
        <p14:creationId xmlns="" xmlns:c="http://schemas.openxmlformats.org/drawingml/2006/chart" xmlns:cs="http://schemas.microsoft.com/office/drawing/2012/chartStyle" xmlns:ns1="http://schemas.openxmlformats.org/officeDocument/2006/extended-properties" xmlns:vt="http://schemas.openxmlformats.org/officeDocument/2006/docPropsVTypes" xmlns:p14="http://schemas.microsoft.com/office/powerpoint/2010/main" val="171471806793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Text, and Images">
    <p:spTree>
      <p:nvGrpSpPr>
        <p:cNvPr id="1" name=""/>
        <p:cNvGrpSpPr/>
        <p:nvPr/>
      </p:nvGrpSpPr>
      <p:grpSpPr>
        <a:xfrm>
          <a:off x="0" y="0"/>
          <a:ext cx="0" cy="0"/>
          <a:chOff x="0" y="0"/>
          <a:chExt cx="0" cy="0"/>
        </a:xfrm>
      </p:grpSpPr>
      <p:sp>
        <p:nvSpPr>
          <p:cNvPr id="2" name="Rectangle 19">
            <a:extLst>
              <a:ext uri="{945D876A-FC38-48AC-8834-C9F19F89D993}">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2EF939E2-B0C1-478D-95A4-6ADBC7DDF69B}"/>
              </a:ext>
            </a:extLst>
          </p:cNvPr>
          <p:cNvSpPr/>
          <p:nvPr/>
        </p:nvSpPr>
        <p:spPr>
          <a:xfrm>
            <a:off x="774703" y="1417637"/>
            <a:ext cx="1850529" cy="2192337"/>
          </a:xfrm>
          <a:prstGeom prst="rect">
            <a:avLst/>
          </a:prstGeom>
          <a:noFill/>
          <a:ln w="6350" cap="flat">
            <a:solidFill>
              <a:schemeClr val="tx1">
                <a:alpha val="48000"/>
                <a:lumMod val="50000"/>
                <a:lumOff val="50000"/>
              </a:schemeClr>
            </a:solidFill>
            <a:prstDash val="solid"/>
            <a:miter lim="800000"/>
          </a:ln>
          <a:effectLst/>
        </p:spPr>
        <p:style>
          <a:lnRef idx="1">
            <a:schemeClr val="accent1"/>
          </a:lnRef>
          <a:fillRef idx="3">
            <a:schemeClr val="accent1"/>
          </a:fillRef>
          <a:effectRef idx="0">
            <a:schemeClr val="accent1"/>
          </a:effectRef>
          <a:fontRef idx="minor">
            <a:srgbClr val="FFFFFF"/>
          </a:fontRef>
        </p:style>
        <p:txBody>
          <a:bodyPr rtlCol="0" anchor="ctr"/>
          <a:lstStyle/>
          <a:p>
            <a:pPr algn="ctr"/>
            <a:endParaRPr lang="en-US" dirty="0">
              <a:latin typeface="+mn-lt"/>
            </a:endParaRPr>
          </a:p>
        </p:txBody>
      </p:sp>
      <p:sp>
        <p:nvSpPr>
          <p:cNvPr id="3" name="Rectangle 20">
            <a:extLst>
              <a:ext uri="{86A4D2CE-BE2C-48A9-9895-99DE4FD5CCDF}">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48D3966D-9176-4874-9161-784B74DBC4EA}"/>
              </a:ext>
            </a:extLst>
          </p:cNvPr>
          <p:cNvSpPr/>
          <p:nvPr/>
        </p:nvSpPr>
        <p:spPr>
          <a:xfrm>
            <a:off x="2774950" y="1417637"/>
            <a:ext cx="3580319" cy="2192337"/>
          </a:xfrm>
          <a:prstGeom prst="rect">
            <a:avLst/>
          </a:prstGeom>
          <a:noFill/>
          <a:ln w="6350" cap="flat">
            <a:solidFill>
              <a:schemeClr val="tx1">
                <a:alpha val="48000"/>
                <a:lumMod val="50000"/>
                <a:lumOff val="50000"/>
              </a:schemeClr>
            </a:solidFill>
            <a:prstDash val="solid"/>
            <a:miter lim="800000"/>
          </a:ln>
          <a:effectLst/>
        </p:spPr>
        <p:style>
          <a:lnRef idx="1">
            <a:schemeClr val="accent1"/>
          </a:lnRef>
          <a:fillRef idx="3">
            <a:schemeClr val="accent1"/>
          </a:fillRef>
          <a:effectRef idx="0">
            <a:schemeClr val="accent1"/>
          </a:effectRef>
          <a:fontRef idx="minor">
            <a:srgbClr val="FFFFFF"/>
          </a:fontRef>
        </p:style>
        <p:txBody>
          <a:bodyPr rtlCol="0" anchor="ctr"/>
          <a:lstStyle/>
          <a:p>
            <a:pPr algn="ctr"/>
            <a:endParaRPr lang="en-US" dirty="0">
              <a:latin typeface="+mn-lt"/>
            </a:endParaRPr>
          </a:p>
        </p:txBody>
      </p:sp>
      <p:sp>
        <p:nvSpPr>
          <p:cNvPr id="4" name="Rectangle 22">
            <a:extLst>
              <a:ext uri="{5578CFB6-F835-46A7-AA50-890AB5286EAD}">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99E9E74D-63F8-4A2B-BC7E-EC2BD8F5A34D}"/>
              </a:ext>
            </a:extLst>
          </p:cNvPr>
          <p:cNvSpPr/>
          <p:nvPr/>
        </p:nvSpPr>
        <p:spPr>
          <a:xfrm>
            <a:off x="6496050" y="1417637"/>
            <a:ext cx="1882776" cy="2192337"/>
          </a:xfrm>
          <a:custGeom>
            <a:avLst/>
            <a:gdLst/>
            <a:ahLst/>
            <a:cxnLst/>
            <a:rect l="0" t="0" r="r" b="b"/>
            <a:pathLst>
              <a:path w="1882776" h="2192337">
                <a:moveTo>
                  <a:pt x="9525" y="0"/>
                </a:moveTo>
                <a:lnTo>
                  <a:pt x="1882777" y="0"/>
                </a:lnTo>
                <a:lnTo>
                  <a:pt x="1882777" y="2192337"/>
                </a:lnTo>
                <a:lnTo>
                  <a:pt x="9525" y="2192337"/>
                </a:lnTo>
                <a:close/>
              </a:path>
            </a:pathLst>
          </a:custGeom>
          <a:noFill/>
          <a:ln w="6350" cap="flat">
            <a:solidFill>
              <a:schemeClr val="tx1">
                <a:alpha val="48000"/>
                <a:lumMod val="50000"/>
                <a:lumOff val="50000"/>
              </a:schemeClr>
            </a:solidFill>
            <a:prstDash val="solid"/>
            <a:miter lim="800000"/>
          </a:ln>
          <a:effectLst/>
        </p:spPr>
        <p:style>
          <a:lnRef idx="1">
            <a:schemeClr val="accent1"/>
          </a:lnRef>
          <a:fillRef idx="3">
            <a:schemeClr val="accent1"/>
          </a:fillRef>
          <a:effectRef idx="0">
            <a:schemeClr val="accent1"/>
          </a:effectRef>
          <a:fontRef idx="minor">
            <a:srgbClr val="FFFFFF"/>
          </a:fontRef>
        </p:style>
        <p:txBody>
          <a:bodyPr rtlCol="0" anchor="ctr"/>
          <a:lstStyle/>
          <a:p>
            <a:pPr algn="ctr"/>
            <a:endParaRPr lang="en-US" dirty="0">
              <a:latin typeface="+mn-lt"/>
            </a:endParaRPr>
          </a:p>
        </p:txBody>
      </p:sp>
      <p:sp>
        <p:nvSpPr>
          <p:cNvPr id="5" name="Title 1">
            <a:extLst>
              <a:ext uri="{9539C75C-600A-49EB-B10B-27464217AA8A}">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AD0AD918-BCE2-40F8-B154-B5FE608A140E}"/>
              </a:ext>
            </a:extLst>
          </p:cNvPr>
          <p:cNvSpPr>
            <a:spLocks noGrp="1"/>
          </p:cNvSpPr>
          <p:nvPr>
            <p:ph type="title"/>
          </p:nvPr>
        </p:nvSpPr>
        <p:spPr/>
        <p:txBody>
          <a:bodyPr rtlCol="0"/>
          <a:lstStyle>
            <a:lvl1pPr lvl="0"/>
          </a:lstStyle>
          <a:p>
            <a:r>
              <a:rPr lang="en-US" dirty="0"/>
              <a:t>Click to edit Master title style</a:t>
            </a:r>
          </a:p>
        </p:txBody>
      </p:sp>
      <p:sp>
        <p:nvSpPr>
          <p:cNvPr id="6" name="Picture Placeholder 2">
            <a:extLst>
              <a:ext uri="{4295C93E-D09C-4A7D-8F09-9C2602FD41EF}">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29D14EEE-82AB-4473-8C59-798BEC9CD7C7}"/>
              </a:ext>
            </a:extLst>
          </p:cNvPr>
          <p:cNvSpPr>
            <a:spLocks noGrp="1"/>
          </p:cNvSpPr>
          <p:nvPr>
            <p:ph type="pic" idx="1"/>
          </p:nvPr>
        </p:nvSpPr>
        <p:spPr>
          <a:xfrm>
            <a:off x="835027" y="1474787"/>
            <a:ext cx="1723499" cy="2074863"/>
          </a:xfrm>
          <a:solidFill>
            <a:schemeClr val="bg1">
              <a:lumMod val="95000"/>
            </a:schemeClr>
          </a:solidFill>
          <a:ln w="38100">
            <a:noFill/>
            <a:miter lim="800000"/>
          </a:ln>
        </p:spPr>
        <p:txBody>
          <a:bodyPr rtlCol="0"/>
          <a:lstStyle/>
          <a:p>
            <a:r>
              <a:rPr lang="en-US" dirty="0"/>
              <a:t>Click icon to add picture</a:t>
            </a:r>
          </a:p>
        </p:txBody>
      </p:sp>
      <p:sp>
        <p:nvSpPr>
          <p:cNvPr id="7" name="Content Placeholder 2">
            <a:extLst>
              <a:ext uri="{F58AB863-907B-493E-A33D-6AD264C9E805}">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6F74DA19-34A9-440D-9740-8903C0B4B6B7}"/>
              </a:ext>
            </a:extLst>
          </p:cNvPr>
          <p:cNvSpPr>
            <a:spLocks noGrp="1"/>
          </p:cNvSpPr>
          <p:nvPr>
            <p:ph type="body" idx="2"/>
          </p:nvPr>
        </p:nvSpPr>
        <p:spPr>
          <a:xfrm>
            <a:off x="762000" y="3810000"/>
            <a:ext cx="1847850" cy="523875"/>
          </a:xfrm>
          <a:prstGeom prst="rect">
            <a:avLst/>
          </a:prstGeom>
        </p:spPr>
        <p:txBody>
          <a:bodyPr rtlCol="0" anchor="t">
            <a:normAutofit/>
          </a:bodyPr>
          <a:lstStyle>
            <a:lvl1pPr marL="0" lvl="0" indent="0" algn="ctr">
              <a:lnSpc>
                <a:spcPct val="100000"/>
              </a:lnSpc>
              <a:buFont typeface="Arial"/>
              <a:buNone/>
              <a:defRPr lang="en-US" sz="1200" b="0" dirty="0">
                <a:solidFill>
                  <a:schemeClr val="tx1">
                    <a:lumMod val="85000"/>
                    <a:lumOff val="15000"/>
                  </a:schemeClr>
                </a:solidFill>
                <a:latin typeface="+mn-lt"/>
              </a:defRPr>
            </a:lvl1pPr>
            <a:lvl2pPr lvl="1">
              <a:lnSpc>
                <a:spcPct val="129999"/>
              </a:lnSpc>
              <a:defRPr lang="en-US" sz="1000" dirty="0">
                <a:solidFill>
                  <a:schemeClr val="bg1">
                    <a:lumMod val="65000"/>
                  </a:schemeClr>
                </a:solidFill>
              </a:defRPr>
            </a:lvl2pPr>
            <a:lvl3pPr lvl="2">
              <a:lnSpc>
                <a:spcPts val="1200"/>
              </a:lnSpc>
              <a:defRPr lang="en-US" sz="1050" i="1" dirty="0">
                <a:solidFill>
                  <a:schemeClr val="tx2">
                    <a:lumMod val="50000"/>
                    <a:lumOff val="50000"/>
                  </a:schemeClr>
                </a:solidFill>
              </a:defRPr>
            </a:lvl3pPr>
            <a:lvl4pPr lvl="3">
              <a:lnSpc>
                <a:spcPts val="1200"/>
              </a:lnSpc>
              <a:defRPr lang="en-US" sz="1050" i="0" dirty="0">
                <a:solidFill>
                  <a:schemeClr val="tx2">
                    <a:lumMod val="50000"/>
                    <a:lumOff val="50000"/>
                  </a:schemeClr>
                </a:solidFill>
              </a:defRPr>
            </a:lvl4pPr>
            <a:lvl5pPr lvl="4">
              <a:lnSpc>
                <a:spcPts val="1200"/>
              </a:lnSpc>
              <a:buFont typeface="Arial"/>
              <a:buChar char="»"/>
              <a:defRPr lang="en-US" sz="1050" i="1" dirty="0">
                <a:solidFill>
                  <a:schemeClr val="tx2">
                    <a:lumMod val="50000"/>
                    <a:lumOff val="50000"/>
                  </a:schemeClr>
                </a:solidFill>
              </a:defRPr>
            </a:lvl5pPr>
          </a:lstStyle>
          <a:p>
            <a:pPr lvl="0"/>
            <a:r>
              <a:rPr lang="en-US" dirty="0"/>
              <a:t>Click to edit Master text styles</a:t>
            </a:r>
          </a:p>
        </p:txBody>
      </p:sp>
      <p:sp>
        <p:nvSpPr>
          <p:cNvPr id="8" name="Picture Placeholder 2">
            <a:extLst>
              <a:ext uri="{52CFE5F2-7FDA-4F0C-8675-959629EF7684}">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8B7E4988-5675-4F0D-BC5E-648B5970EEC8}"/>
              </a:ext>
            </a:extLst>
          </p:cNvPr>
          <p:cNvSpPr>
            <a:spLocks noGrp="1"/>
          </p:cNvSpPr>
          <p:nvPr>
            <p:ph type="pic" idx="3"/>
          </p:nvPr>
        </p:nvSpPr>
        <p:spPr>
          <a:xfrm>
            <a:off x="2835275" y="1474787"/>
            <a:ext cx="3459670" cy="2074863"/>
          </a:xfrm>
          <a:solidFill>
            <a:schemeClr val="bg1">
              <a:lumMod val="95000"/>
            </a:schemeClr>
          </a:solidFill>
          <a:ln w="38100">
            <a:noFill/>
            <a:miter lim="800000"/>
          </a:ln>
        </p:spPr>
        <p:txBody>
          <a:bodyPr rtlCol="0"/>
          <a:lstStyle/>
          <a:p>
            <a:r>
              <a:rPr lang="en-US" dirty="0"/>
              <a:t>Click icon to add picture</a:t>
            </a:r>
          </a:p>
        </p:txBody>
      </p:sp>
      <p:sp>
        <p:nvSpPr>
          <p:cNvPr id="9" name="Content Placeholder 2">
            <a:extLst>
              <a:ext uri="{A694094A-54F7-43E7-B8D3-72255CA9E3AF}">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3097300D-E291-4207-BEB5-07E9B457A438}"/>
              </a:ext>
            </a:extLst>
          </p:cNvPr>
          <p:cNvSpPr>
            <a:spLocks noGrp="1"/>
          </p:cNvSpPr>
          <p:nvPr>
            <p:ph type="body" idx="4"/>
          </p:nvPr>
        </p:nvSpPr>
        <p:spPr>
          <a:xfrm>
            <a:off x="2777561" y="3810000"/>
            <a:ext cx="3577708" cy="523875"/>
          </a:xfrm>
          <a:prstGeom prst="rect">
            <a:avLst/>
          </a:prstGeom>
        </p:spPr>
        <p:txBody>
          <a:bodyPr rtlCol="0" anchor="t">
            <a:normAutofit/>
          </a:bodyPr>
          <a:lstStyle>
            <a:lvl1pPr marL="0" lvl="0" indent="0" algn="ctr">
              <a:lnSpc>
                <a:spcPct val="100000"/>
              </a:lnSpc>
              <a:buFont typeface="Arial"/>
              <a:buNone/>
              <a:defRPr lang="en-US" sz="1200" b="0" dirty="0">
                <a:solidFill>
                  <a:schemeClr val="tx1">
                    <a:lumMod val="85000"/>
                    <a:lumOff val="15000"/>
                  </a:schemeClr>
                </a:solidFill>
                <a:latin typeface="+mn-lt"/>
              </a:defRPr>
            </a:lvl1pPr>
            <a:lvl2pPr lvl="1">
              <a:lnSpc>
                <a:spcPct val="129999"/>
              </a:lnSpc>
              <a:defRPr lang="en-US" sz="1000" dirty="0">
                <a:solidFill>
                  <a:schemeClr val="bg1">
                    <a:lumMod val="65000"/>
                  </a:schemeClr>
                </a:solidFill>
              </a:defRPr>
            </a:lvl2pPr>
            <a:lvl3pPr lvl="2">
              <a:lnSpc>
                <a:spcPts val="1200"/>
              </a:lnSpc>
              <a:defRPr lang="en-US" sz="1050" i="1" dirty="0">
                <a:solidFill>
                  <a:schemeClr val="tx2">
                    <a:lumMod val="50000"/>
                    <a:lumOff val="50000"/>
                  </a:schemeClr>
                </a:solidFill>
              </a:defRPr>
            </a:lvl3pPr>
            <a:lvl4pPr lvl="3">
              <a:lnSpc>
                <a:spcPts val="1200"/>
              </a:lnSpc>
              <a:defRPr lang="en-US" sz="1050" i="0" dirty="0">
                <a:solidFill>
                  <a:schemeClr val="tx2">
                    <a:lumMod val="50000"/>
                    <a:lumOff val="50000"/>
                  </a:schemeClr>
                </a:solidFill>
              </a:defRPr>
            </a:lvl4pPr>
            <a:lvl5pPr lvl="4">
              <a:lnSpc>
                <a:spcPts val="1200"/>
              </a:lnSpc>
              <a:buFont typeface="Arial"/>
              <a:buChar char="»"/>
              <a:defRPr lang="en-US" sz="1050" i="1" dirty="0">
                <a:solidFill>
                  <a:schemeClr val="tx2">
                    <a:lumMod val="50000"/>
                    <a:lumOff val="50000"/>
                  </a:schemeClr>
                </a:solidFill>
              </a:defRPr>
            </a:lvl5pPr>
          </a:lstStyle>
          <a:p>
            <a:pPr lvl="0"/>
            <a:r>
              <a:rPr lang="en-US" dirty="0"/>
              <a:t>Click to edit Master text styles</a:t>
            </a:r>
          </a:p>
        </p:txBody>
      </p:sp>
      <p:sp>
        <p:nvSpPr>
          <p:cNvPr id="10" name="Picture Placeholder 2">
            <a:extLst>
              <a:ext uri="{5FABF906-7E15-433E-8F9A-8DE47F319BB7}">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54D19034-C207-4052-9A9D-E4639E84D0F4}"/>
              </a:ext>
            </a:extLst>
          </p:cNvPr>
          <p:cNvSpPr>
            <a:spLocks noGrp="1"/>
          </p:cNvSpPr>
          <p:nvPr>
            <p:ph type="pic" idx="5"/>
          </p:nvPr>
        </p:nvSpPr>
        <p:spPr>
          <a:xfrm>
            <a:off x="6581774" y="1474787"/>
            <a:ext cx="1724025" cy="2074863"/>
          </a:xfrm>
          <a:solidFill>
            <a:schemeClr val="bg1">
              <a:lumMod val="95000"/>
            </a:schemeClr>
          </a:solidFill>
          <a:ln w="38100">
            <a:noFill/>
            <a:miter lim="800000"/>
          </a:ln>
        </p:spPr>
        <p:txBody>
          <a:bodyPr rtlCol="0"/>
          <a:lstStyle/>
          <a:p>
            <a:r>
              <a:rPr lang="en-US" dirty="0"/>
              <a:t>Click icon to add picture</a:t>
            </a:r>
          </a:p>
        </p:txBody>
      </p:sp>
      <p:sp>
        <p:nvSpPr>
          <p:cNvPr id="11" name="Content Placeholder 2">
            <a:extLst>
              <a:ext uri="{5688EB67-E1F4-4125-B9BC-7647A25ECCB4}">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AD5C1F3A-9A20-4729-960D-180D524448AC}"/>
              </a:ext>
            </a:extLst>
          </p:cNvPr>
          <p:cNvSpPr>
            <a:spLocks noGrp="1"/>
          </p:cNvSpPr>
          <p:nvPr>
            <p:ph type="body" idx="6"/>
          </p:nvPr>
        </p:nvSpPr>
        <p:spPr>
          <a:xfrm>
            <a:off x="6496050" y="3810000"/>
            <a:ext cx="1882775" cy="523875"/>
          </a:xfrm>
          <a:prstGeom prst="rect">
            <a:avLst/>
          </a:prstGeom>
        </p:spPr>
        <p:txBody>
          <a:bodyPr rtlCol="0" anchor="t">
            <a:normAutofit/>
          </a:bodyPr>
          <a:lstStyle>
            <a:lvl1pPr marL="0" lvl="0" indent="0" algn="ctr">
              <a:lnSpc>
                <a:spcPct val="100000"/>
              </a:lnSpc>
              <a:buFont typeface="Arial"/>
              <a:buNone/>
              <a:defRPr lang="en-US" sz="1200" b="0" dirty="0">
                <a:solidFill>
                  <a:schemeClr val="tx1">
                    <a:lumMod val="85000"/>
                    <a:lumOff val="15000"/>
                  </a:schemeClr>
                </a:solidFill>
                <a:latin typeface="+mn-lt"/>
              </a:defRPr>
            </a:lvl1pPr>
            <a:lvl2pPr lvl="1">
              <a:lnSpc>
                <a:spcPct val="129999"/>
              </a:lnSpc>
              <a:defRPr lang="en-US" sz="1000" dirty="0">
                <a:solidFill>
                  <a:schemeClr val="bg1">
                    <a:lumMod val="65000"/>
                  </a:schemeClr>
                </a:solidFill>
              </a:defRPr>
            </a:lvl2pPr>
            <a:lvl3pPr lvl="2">
              <a:lnSpc>
                <a:spcPts val="1200"/>
              </a:lnSpc>
              <a:defRPr lang="en-US" sz="1050" i="1" dirty="0">
                <a:solidFill>
                  <a:schemeClr val="tx2">
                    <a:lumMod val="50000"/>
                    <a:lumOff val="50000"/>
                  </a:schemeClr>
                </a:solidFill>
              </a:defRPr>
            </a:lvl3pPr>
            <a:lvl4pPr lvl="3">
              <a:lnSpc>
                <a:spcPts val="1200"/>
              </a:lnSpc>
              <a:defRPr lang="en-US" sz="1050" i="0" dirty="0">
                <a:solidFill>
                  <a:schemeClr val="tx2">
                    <a:lumMod val="50000"/>
                    <a:lumOff val="50000"/>
                  </a:schemeClr>
                </a:solidFill>
              </a:defRPr>
            </a:lvl4pPr>
            <a:lvl5pPr lvl="4">
              <a:lnSpc>
                <a:spcPts val="1200"/>
              </a:lnSpc>
              <a:buFont typeface="Arial"/>
              <a:buChar char="»"/>
              <a:defRPr lang="en-US" sz="1050" i="1" dirty="0">
                <a:solidFill>
                  <a:schemeClr val="tx2">
                    <a:lumMod val="50000"/>
                    <a:lumOff val="50000"/>
                  </a:schemeClr>
                </a:solidFill>
              </a:defRPr>
            </a:lvl5pPr>
          </a:lstStyle>
          <a:p>
            <a:pPr lvl="0"/>
            <a:r>
              <a:rPr lang="en-US" dirty="0"/>
              <a:t>Click to edit Master text styles</a:t>
            </a:r>
          </a:p>
        </p:txBody>
      </p:sp>
      <p:sp>
        <p:nvSpPr>
          <p:cNvPr id="12" name="Slide Number Placeholder 4">
            <a:extLst>
              <a:ext uri="{850CD3E6-D451-433A-BF0E-852D3947B138}">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CCE1672B-F4D4-4A29-B890-381F9EB34477}"/>
              </a:ext>
            </a:extLst>
          </p:cNvPr>
          <p:cNvSpPr>
            <a:spLocks noGrp="1"/>
          </p:cNvSpPr>
          <p:nvPr>
            <p:ph type="sldNum" sz="quarter" idx="12"/>
          </p:nvPr>
        </p:nvSpPr>
        <p:spPr/>
        <p:txBody>
          <a:bodyPr rtlCol="0"/>
          <a:lstStyle/>
          <a:p>
            <a:r>
              <a:rPr lang="en-US" dirty="0"/>
              <a:t>&lt;#&gt;</a:t>
            </a:r>
          </a:p>
        </p:txBody>
      </p:sp>
      <p:sp>
        <p:nvSpPr>
          <p:cNvPr id="13" name="Footer Placeholder 3">
            <a:extLst>
              <a:ext uri="{661DCE10-DF67-4109-A85C-0A83C9011430}">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DFD86F02-FC33-4FEC-A426-7CDD35CE3F39}"/>
              </a:ext>
            </a:extLst>
          </p:cNvPr>
          <p:cNvSpPr>
            <a:spLocks noGrp="1"/>
          </p:cNvSpPr>
          <p:nvPr>
            <p:ph type="ftr" sz="quarter" idx="11"/>
          </p:nvPr>
        </p:nvSpPr>
        <p:spPr/>
        <p:txBody>
          <a:bodyPr rtlCol="0"/>
          <a:lstStyle/>
          <a:p>
            <a:r>
              <a:rPr lang="en-US" dirty="0"/>
              <a:t>Footer</a:t>
            </a:r>
          </a:p>
        </p:txBody>
      </p:sp>
      <p:sp>
        <p:nvSpPr>
          <p:cNvPr id="14" name="Date Placeholder 1">
            <a:extLst>
              <a:ext uri="{0E109DC4-9E75-4218-B46F-5077738DB899}">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FEA6611F-5382-44AF-947B-5457CAB24844}"/>
              </a:ext>
            </a:extLst>
          </p:cNvPr>
          <p:cNvSpPr>
            <a:spLocks noGrp="1"/>
          </p:cNvSpPr>
          <p:nvPr>
            <p:ph type="dt" sz="half" idx="10"/>
          </p:nvPr>
        </p:nvSpPr>
        <p:spPr/>
        <p:txBody>
          <a:bodyPr rtlCol="0"/>
          <a:lstStyle/>
          <a:p>
            <a:r>
              <a:rPr lang="en-US" dirty="0"/>
              <a:t>Date</a:t>
            </a:r>
          </a:p>
        </p:txBody>
      </p:sp>
    </p:spTree>
    <p:custDataLst>
      <p:tags r:id="rId1"/>
    </p:custDataLst>
    <p:extLst>
      <p:ext uri="{2B2A5318-CA86-4B87-8560-196ABF5AE121}">
        <p14:creationId xmlns="" xmlns:c="http://schemas.openxmlformats.org/drawingml/2006/chart" xmlns:cs="http://schemas.microsoft.com/office/drawing/2012/chartStyle" xmlns:ns1="http://schemas.openxmlformats.org/officeDocument/2006/extended-properties" xmlns:vt="http://schemas.openxmlformats.org/officeDocument/2006/docPropsVTypes" xmlns:p14="http://schemas.microsoft.com/office/powerpoint/2010/main" val="171471806794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and Images">
    <p:spTree>
      <p:nvGrpSpPr>
        <p:cNvPr id="1" name=""/>
        <p:cNvGrpSpPr/>
        <p:nvPr/>
      </p:nvGrpSpPr>
      <p:grpSpPr>
        <a:xfrm>
          <a:off x="0" y="0"/>
          <a:ext cx="0" cy="0"/>
          <a:chOff x="0" y="0"/>
          <a:chExt cx="0" cy="0"/>
        </a:xfrm>
      </p:grpSpPr>
      <p:sp>
        <p:nvSpPr>
          <p:cNvPr id="2" name="Title 1">
            <a:extLst>
              <a:ext uri="{7C151263-6C1F-49C6-A6B4-0A136576A340}">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617866CF-8E39-4D3F-A250-03D0E43EABA8}"/>
              </a:ext>
            </a:extLst>
          </p:cNvPr>
          <p:cNvSpPr>
            <a:spLocks noGrp="1"/>
          </p:cNvSpPr>
          <p:nvPr>
            <p:ph type="title"/>
          </p:nvPr>
        </p:nvSpPr>
        <p:spPr/>
        <p:txBody>
          <a:bodyPr rtlCol="0"/>
          <a:lstStyle>
            <a:lvl1pPr lvl="0"/>
          </a:lstStyle>
          <a:p>
            <a:r>
              <a:rPr lang="en-US" dirty="0"/>
              <a:t>Click to edit Master title style</a:t>
            </a:r>
          </a:p>
        </p:txBody>
      </p:sp>
      <p:sp>
        <p:nvSpPr>
          <p:cNvPr id="3" name="Picture Placeholder 2">
            <a:extLst>
              <a:ext uri="{D7144177-9E31-46C9-B074-885EF23ABDCB}">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D3E27274-01BA-4829-9FB7-8F18ECCA7C1E}"/>
              </a:ext>
            </a:extLst>
          </p:cNvPr>
          <p:cNvSpPr>
            <a:spLocks noGrp="1"/>
          </p:cNvSpPr>
          <p:nvPr>
            <p:ph type="pic" idx="1"/>
          </p:nvPr>
        </p:nvSpPr>
        <p:spPr>
          <a:xfrm>
            <a:off x="304800" y="1733550"/>
            <a:ext cx="2095500" cy="2190750"/>
          </a:xfrm>
          <a:solidFill>
            <a:schemeClr val="bg1">
              <a:lumMod val="95000"/>
            </a:schemeClr>
          </a:solidFill>
          <a:ln w="38100">
            <a:noFill/>
            <a:miter lim="800000"/>
          </a:ln>
        </p:spPr>
        <p:txBody>
          <a:bodyPr rtlCol="0"/>
          <a:lstStyle/>
          <a:p>
            <a:r>
              <a:rPr lang="en-US" dirty="0"/>
              <a:t>Click icon to add picture</a:t>
            </a:r>
          </a:p>
        </p:txBody>
      </p:sp>
      <p:sp>
        <p:nvSpPr>
          <p:cNvPr id="4" name="Picture Placeholder 2">
            <a:extLst>
              <a:ext uri="{04134539-0658-4543-8AB2-16E4F8DBF80F}">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4AA56E46-13CB-4EEE-9922-60B8DD3FFBEE}"/>
              </a:ext>
            </a:extLst>
          </p:cNvPr>
          <p:cNvSpPr>
            <a:spLocks noGrp="1"/>
          </p:cNvSpPr>
          <p:nvPr>
            <p:ph type="pic" idx="2"/>
          </p:nvPr>
        </p:nvSpPr>
        <p:spPr>
          <a:xfrm>
            <a:off x="2470150" y="1733550"/>
            <a:ext cx="2095500" cy="2190750"/>
          </a:xfrm>
          <a:solidFill>
            <a:schemeClr val="bg1">
              <a:lumMod val="95000"/>
            </a:schemeClr>
          </a:solidFill>
          <a:ln w="38100">
            <a:noFill/>
            <a:miter lim="800000"/>
          </a:ln>
        </p:spPr>
        <p:txBody>
          <a:bodyPr rtlCol="0"/>
          <a:lstStyle/>
          <a:p>
            <a:r>
              <a:rPr lang="en-US" dirty="0"/>
              <a:t>Click icon to add picture</a:t>
            </a:r>
          </a:p>
        </p:txBody>
      </p:sp>
      <p:sp>
        <p:nvSpPr>
          <p:cNvPr id="5" name="Picture Placeholder 2">
            <a:extLst>
              <a:ext uri="{549A8362-0D1C-4105-8AD7-F01A59C8988C}">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5B6E7B82-5D6D-4EFA-B051-ACC55A72962C}"/>
              </a:ext>
            </a:extLst>
          </p:cNvPr>
          <p:cNvSpPr>
            <a:spLocks noGrp="1"/>
          </p:cNvSpPr>
          <p:nvPr>
            <p:ph type="pic" idx="3"/>
          </p:nvPr>
        </p:nvSpPr>
        <p:spPr>
          <a:xfrm>
            <a:off x="4635500" y="1733550"/>
            <a:ext cx="2095500" cy="2190750"/>
          </a:xfrm>
          <a:solidFill>
            <a:schemeClr val="bg1">
              <a:lumMod val="95000"/>
            </a:schemeClr>
          </a:solidFill>
          <a:ln w="38100">
            <a:noFill/>
            <a:miter lim="800000"/>
          </a:ln>
        </p:spPr>
        <p:txBody>
          <a:bodyPr rtlCol="0"/>
          <a:lstStyle/>
          <a:p>
            <a:r>
              <a:rPr lang="en-US" dirty="0"/>
              <a:t>Click icon to add picture</a:t>
            </a:r>
          </a:p>
        </p:txBody>
      </p:sp>
      <p:sp>
        <p:nvSpPr>
          <p:cNvPr id="6" name="Picture Placeholder 2">
            <a:extLst>
              <a:ext uri="{92E94F8D-5B75-45D5-A2D4-8F8448029CED}">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04D31000-B1A3-473A-84EF-AA748EC49493}"/>
              </a:ext>
            </a:extLst>
          </p:cNvPr>
          <p:cNvSpPr>
            <a:spLocks noGrp="1"/>
          </p:cNvSpPr>
          <p:nvPr>
            <p:ph type="pic" idx="4"/>
          </p:nvPr>
        </p:nvSpPr>
        <p:spPr>
          <a:xfrm>
            <a:off x="6800850" y="1733550"/>
            <a:ext cx="2095500" cy="2190750"/>
          </a:xfrm>
          <a:solidFill>
            <a:schemeClr val="bg1">
              <a:lumMod val="95000"/>
            </a:schemeClr>
          </a:solidFill>
          <a:ln w="38100">
            <a:noFill/>
            <a:miter lim="800000"/>
          </a:ln>
        </p:spPr>
        <p:txBody>
          <a:bodyPr rtlCol="0"/>
          <a:lstStyle/>
          <a:p>
            <a:r>
              <a:rPr lang="en-US" dirty="0"/>
              <a:t>Click icon to add picture</a:t>
            </a:r>
          </a:p>
        </p:txBody>
      </p:sp>
      <p:sp>
        <p:nvSpPr>
          <p:cNvPr id="7" name="Slide Number Placeholder 4">
            <a:extLst>
              <a:ext uri="{11B2BDE3-3433-4CD1-B4A5-EDA893492113}">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FF7C3C07-E0D6-4EFE-BED4-39DEA739A29D}"/>
              </a:ext>
            </a:extLst>
          </p:cNvPr>
          <p:cNvSpPr>
            <a:spLocks noGrp="1"/>
          </p:cNvSpPr>
          <p:nvPr>
            <p:ph type="sldNum" sz="quarter" idx="12"/>
          </p:nvPr>
        </p:nvSpPr>
        <p:spPr/>
        <p:txBody>
          <a:bodyPr rtlCol="0"/>
          <a:lstStyle/>
          <a:p>
            <a:r>
              <a:rPr lang="en-US" dirty="0"/>
              <a:t>&lt;#&gt;</a:t>
            </a:r>
          </a:p>
        </p:txBody>
      </p:sp>
      <p:sp>
        <p:nvSpPr>
          <p:cNvPr id="8" name="Footer Placeholder 3">
            <a:extLst>
              <a:ext uri="{6B92CBA8-9631-4FE1-AABE-FE4958115728}">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9DF75A67-8FCC-46D4-8760-44B2451279C3}"/>
              </a:ext>
            </a:extLst>
          </p:cNvPr>
          <p:cNvSpPr>
            <a:spLocks noGrp="1"/>
          </p:cNvSpPr>
          <p:nvPr>
            <p:ph type="ftr" sz="quarter" idx="11"/>
          </p:nvPr>
        </p:nvSpPr>
        <p:spPr/>
        <p:txBody>
          <a:bodyPr rtlCol="0"/>
          <a:lstStyle/>
          <a:p>
            <a:r>
              <a:rPr lang="en-US" dirty="0"/>
              <a:t>Footer</a:t>
            </a:r>
          </a:p>
        </p:txBody>
      </p:sp>
      <p:sp>
        <p:nvSpPr>
          <p:cNvPr id="9" name="Date Placeholder 1">
            <a:extLst>
              <a:ext uri="{0CF44555-E224-43B0-984B-92752B21BE68}">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00FEA5B5-6EF1-4867-979F-88DC6CF5538F}"/>
              </a:ext>
            </a:extLst>
          </p:cNvPr>
          <p:cNvSpPr>
            <a:spLocks noGrp="1"/>
          </p:cNvSpPr>
          <p:nvPr>
            <p:ph type="dt" sz="half" idx="10"/>
          </p:nvPr>
        </p:nvSpPr>
        <p:spPr/>
        <p:txBody>
          <a:bodyPr rtlCol="0"/>
          <a:lstStyle/>
          <a:p>
            <a:r>
              <a:rPr lang="en-US" dirty="0"/>
              <a:t>Date</a:t>
            </a:r>
          </a:p>
        </p:txBody>
      </p:sp>
    </p:spTree>
    <p:custDataLst>
      <p:tags r:id="rId1"/>
    </p:custDataLst>
    <p:extLst>
      <p:ext uri="{39BEA77C-42CA-418E-A695-7972796C8E18}">
        <p14:creationId xmlns="" xmlns:c="http://schemas.openxmlformats.org/drawingml/2006/chart" xmlns:cs="http://schemas.microsoft.com/office/drawing/2012/chartStyle" xmlns:ns1="http://schemas.openxmlformats.org/officeDocument/2006/extended-properties" xmlns:vt="http://schemas.openxmlformats.org/officeDocument/2006/docPropsVTypes" xmlns:p14="http://schemas.microsoft.com/office/powerpoint/2010/main" val="171471806794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Marketing-The rise of super">
    <p:spTree>
      <p:nvGrpSpPr>
        <p:cNvPr id="1" name=""/>
        <p:cNvGrpSpPr/>
        <p:nvPr/>
      </p:nvGrpSpPr>
      <p:grpSpPr>
        <a:xfrm>
          <a:off x="0" y="0"/>
          <a:ext cx="0" cy="0"/>
          <a:chOff x="0" y="0"/>
          <a:chExt cx="0" cy="0"/>
        </a:xfrm>
      </p:grpSpPr>
      <p:sp>
        <p:nvSpPr>
          <p:cNvPr id="2" name="Freeform 1">
            <a:extLst>
              <a:ext uri="{23E999B3-5F30-4DFB-91A8-44E09A297359}">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9E1F8FDC-DBE6-4386-8E5C-B111D04889D8}"/>
              </a:ext>
            </a:extLst>
          </p:cNvPr>
          <p:cNvSpPr/>
          <p:nvPr userDrawn="1"/>
        </p:nvSpPr>
        <p:spPr>
          <a:xfrm>
            <a:off x="0" y="0"/>
            <a:ext cx="5426840" cy="5141128"/>
          </a:xfrm>
          <a:custGeom>
            <a:avLst/>
            <a:gdLst/>
            <a:ahLst/>
            <a:cxnLst/>
            <a:rect l="0" t="0" r="r" b="b"/>
            <a:pathLst>
              <a:path w="5426840" h="5141128">
                <a:moveTo>
                  <a:pt x="0" y="0"/>
                </a:moveTo>
                <a:lnTo>
                  <a:pt x="5426841" y="0"/>
                </a:lnTo>
                <a:lnTo>
                  <a:pt x="0" y="5141128"/>
                </a:lnTo>
                <a:close/>
              </a:path>
            </a:pathLst>
          </a:custGeom>
          <a:gradFill rotWithShape="1">
            <a:gsLst>
              <a:gs pos="0">
                <a:srgbClr val="108D9F"/>
              </a:gs>
              <a:gs pos="100000">
                <a:srgbClr val="33BA77"/>
              </a:gs>
            </a:gsLst>
            <a:lin ang="11700000" scaled="0"/>
          </a:gradFill>
          <a:ln w="9525" cap="flat">
            <a:noFill/>
            <a:prstDash val="solid"/>
            <a:round/>
          </a:ln>
          <a:effectLst/>
        </p:spPr>
        <p:style>
          <a:lnRef idx="1">
            <a:schemeClr val="accent1">
              <a:shade val="50000"/>
            </a:schemeClr>
          </a:lnRef>
          <a:fillRef idx="1">
            <a:schemeClr val="accent1"/>
          </a:fillRef>
          <a:effectRef idx="0">
            <a:schemeClr val="accent1"/>
          </a:effectRef>
          <a:fontRef idx="minor">
            <a:srgbClr val="FFFFFF"/>
          </a:fontRef>
        </p:style>
        <p:txBody>
          <a:bodyPr rtlCol="0" anchor="ctr">
            <a:noAutofit/>
          </a:bodyPr>
          <a:lstStyle/>
          <a:p>
            <a:pPr algn="ctr"/>
            <a:endParaRPr lang="en-US" dirty="0"/>
          </a:p>
        </p:txBody>
      </p:sp>
      <p:sp>
        <p:nvSpPr>
          <p:cNvPr id="3" name="Slide Number Placeholder 3">
            <a:extLst>
              <a:ext uri="{9D715CA8-8B1B-4A0F-A941-180FFB1D2875}">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95AB23A8-A1DE-4976-800D-1D3E3448E09E}"/>
              </a:ext>
            </a:extLst>
          </p:cNvPr>
          <p:cNvSpPr>
            <a:spLocks noGrp="1"/>
          </p:cNvSpPr>
          <p:nvPr>
            <p:ph type="sldNum" sz="quarter"/>
          </p:nvPr>
        </p:nvSpPr>
        <p:spPr>
          <a:xfrm>
            <a:off x="7767815" y="4695033"/>
            <a:ext cx="613018" cy="285750"/>
          </a:xfrm>
          <a:prstGeom prst="rect">
            <a:avLst/>
          </a:prstGeom>
          <a:noFill/>
          <a:ln>
            <a:noFill/>
            <a:prstDash val="solid"/>
          </a:ln>
        </p:spPr>
        <p:txBody>
          <a:bodyPr rtlCol="0"/>
          <a:lstStyle/>
          <a:p>
            <a:r>
              <a:rPr lang="en-US" dirty="0"/>
              <a:t>&lt;#&gt;</a:t>
            </a:r>
          </a:p>
        </p:txBody>
      </p:sp>
      <p:sp>
        <p:nvSpPr>
          <p:cNvPr id="4" name="Footer Placeholder 2">
            <a:extLst>
              <a:ext uri="{5789B564-AFBC-45FE-BBF6-5B90F0E005D7}">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5EE66C7D-7704-44C6-85FA-4689FF014879}"/>
              </a:ext>
            </a:extLst>
          </p:cNvPr>
          <p:cNvSpPr>
            <a:spLocks noGrp="1"/>
          </p:cNvSpPr>
          <p:nvPr>
            <p:ph type="ftr" sz="quarter" idx="1"/>
          </p:nvPr>
        </p:nvSpPr>
        <p:spPr>
          <a:xfrm>
            <a:off x="2495550" y="4686300"/>
            <a:ext cx="5181600" cy="285750"/>
          </a:xfrm>
          <a:prstGeom prst="rect">
            <a:avLst/>
          </a:prstGeom>
          <a:noFill/>
          <a:ln>
            <a:noFill/>
            <a:prstDash val="solid"/>
          </a:ln>
        </p:spPr>
        <p:txBody>
          <a:bodyPr rtlCol="0"/>
          <a:lstStyle/>
          <a:p>
            <a:r>
              <a:rPr lang="en-US" dirty="0"/>
              <a:t>Footer</a:t>
            </a:r>
          </a:p>
        </p:txBody>
      </p:sp>
      <p:sp>
        <p:nvSpPr>
          <p:cNvPr id="5" name="Date Placeholder 1">
            <a:extLst>
              <a:ext uri="{90AAAA23-45DF-4D1E-BD27-FD4AE2FBD1FC}">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F0629CD7-4678-425F-9488-4B1775325DEA}"/>
              </a:ext>
            </a:extLst>
          </p:cNvPr>
          <p:cNvSpPr>
            <a:spLocks noGrp="1"/>
          </p:cNvSpPr>
          <p:nvPr>
            <p:ph type="dt" sz="half" idx="2"/>
          </p:nvPr>
        </p:nvSpPr>
        <p:spPr>
          <a:xfrm>
            <a:off x="762000" y="4695033"/>
            <a:ext cx="1639570" cy="285750"/>
          </a:xfrm>
          <a:prstGeom prst="rect">
            <a:avLst/>
          </a:prstGeom>
          <a:noFill/>
          <a:ln>
            <a:noFill/>
            <a:prstDash val="solid"/>
          </a:ln>
        </p:spPr>
        <p:txBody>
          <a:bodyPr rtlCol="0"/>
          <a:lstStyle/>
          <a:p>
            <a:r>
              <a:rPr lang="en-US" dirty="0"/>
              <a:t>Date</a:t>
            </a:r>
          </a:p>
        </p:txBody>
      </p:sp>
      <p:sp>
        <p:nvSpPr>
          <p:cNvPr id="6" name="Freeform 5">
            <a:extLst>
              <a:ext uri="{042CF3CC-994B-4472-BFFA-1F0C736123B0}">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93D39673-A040-42F8-BA2E-04A79B695BF2}"/>
              </a:ext>
            </a:extLst>
          </p:cNvPr>
          <p:cNvSpPr/>
          <p:nvPr userDrawn="1"/>
        </p:nvSpPr>
        <p:spPr>
          <a:xfrm>
            <a:off x="0" y="0"/>
            <a:ext cx="5855780" cy="5148203"/>
          </a:xfrm>
          <a:custGeom>
            <a:avLst/>
            <a:gdLst/>
            <a:ahLst/>
            <a:cxnLst/>
            <a:rect l="0" t="0" r="r" b="b"/>
            <a:pathLst>
              <a:path w="5855781" h="5148204">
                <a:moveTo>
                  <a:pt x="0" y="1166907"/>
                </a:moveTo>
                <a:lnTo>
                  <a:pt x="1128851" y="0"/>
                </a:lnTo>
                <a:lnTo>
                  <a:pt x="5855781" y="5148204"/>
                </a:lnTo>
                <a:lnTo>
                  <a:pt x="0" y="5141366"/>
                </a:lnTo>
                <a:close/>
              </a:path>
            </a:pathLst>
          </a:custGeom>
          <a:solidFill>
            <a:srgbClr val="139BAD"/>
          </a:solidFill>
          <a:ln w="9525" cap="flat">
            <a:noFill/>
            <a:prstDash val="solid"/>
            <a:round/>
          </a:ln>
          <a:effectLst/>
        </p:spPr>
        <p:style>
          <a:lnRef idx="1">
            <a:schemeClr val="accent1">
              <a:shade val="50000"/>
            </a:schemeClr>
          </a:lnRef>
          <a:fillRef idx="1">
            <a:schemeClr val="accent1"/>
          </a:fillRef>
          <a:effectRef idx="0">
            <a:schemeClr val="accent1"/>
          </a:effectRef>
          <a:fontRef idx="minor">
            <a:srgbClr val="FFFFFF"/>
          </a:fontRef>
        </p:style>
        <p:txBody>
          <a:bodyPr rtlCol="0" anchor="ctr">
            <a:noAutofit/>
          </a:bodyPr>
          <a:lstStyle/>
          <a:p>
            <a:pPr algn="ctr"/>
            <a:endParaRPr lang="en-US" dirty="0"/>
          </a:p>
        </p:txBody>
      </p:sp>
      <p:sp>
        <p:nvSpPr>
          <p:cNvPr id="7" name="Title 1">
            <a:extLst>
              <a:ext uri="{36D59F3A-6DE3-4F89-9AAE-503C1589FF44}">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5D56142C-6012-4A75-AC8F-D47A371DF7FE}"/>
              </a:ext>
            </a:extLst>
          </p:cNvPr>
          <p:cNvSpPr>
            <a:spLocks noGrp="1"/>
          </p:cNvSpPr>
          <p:nvPr>
            <p:ph type="title" idx="3"/>
          </p:nvPr>
        </p:nvSpPr>
        <p:spPr>
          <a:xfrm>
            <a:off x="4012358" y="1836905"/>
            <a:ext cx="4768034" cy="857250"/>
          </a:xfrm>
          <a:prstGeom prst="rect">
            <a:avLst/>
          </a:prstGeom>
          <a:noFill/>
          <a:ln>
            <a:noFill/>
            <a:prstDash val="solid"/>
          </a:ln>
        </p:spPr>
        <p:txBody>
          <a:bodyPr lIns="95250" tIns="47625" rIns="95250" bIns="47625" numCol="1" spcCol="0" rtlCol="0" anchor="ctr">
            <a:noAutofit/>
          </a:bodyPr>
          <a:lstStyle>
            <a:lvl1pPr marL="0" lvl="0" indent="0" algn="r" rtl="0">
              <a:lnSpc>
                <a:spcPct val="100000"/>
              </a:lnSpc>
              <a:spcBef>
                <a:spcPts val="0"/>
              </a:spcBef>
              <a:spcAft>
                <a:spcPts val="0"/>
              </a:spcAft>
              <a:buFont typeface="Arial"/>
              <a:buNone/>
              <a:defRPr lang="en-US" sz="3600" b="1" i="0" u="none" strike="noStrike" cap="none" baseline="0" dirty="0">
                <a:solidFill>
                  <a:srgbClr val="108D9F"/>
                </a:solidFill>
                <a:latin typeface="Abel"/>
              </a:defRPr>
            </a:lvl1pPr>
          </a:lstStyle>
          <a:p>
            <a:r>
              <a:rPr lang="en-US" dirty="0"/>
              <a:t>Click to edit Master title style</a:t>
            </a:r>
          </a:p>
        </p:txBody>
      </p:sp>
      <p:sp>
        <p:nvSpPr>
          <p:cNvPr id="8" name="Freeform 7">
            <a:extLst>
              <a:ext uri="{F7423FFC-BE05-4B2B-8B41-B72E4AF481E6}">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3FFFF7BC-2550-4EFE-9595-F9F0F8513D93}"/>
              </a:ext>
            </a:extLst>
          </p:cNvPr>
          <p:cNvSpPr/>
          <p:nvPr userDrawn="1"/>
        </p:nvSpPr>
        <p:spPr>
          <a:xfrm>
            <a:off x="9030176" y="0"/>
            <a:ext cx="113823" cy="331584"/>
          </a:xfrm>
          <a:custGeom>
            <a:avLst/>
            <a:gdLst/>
            <a:ahLst/>
            <a:cxnLst/>
            <a:rect l="0" t="0" r="r" b="b"/>
            <a:pathLst>
              <a:path w="113824" h="331584">
                <a:moveTo>
                  <a:pt x="0" y="0"/>
                </a:moveTo>
                <a:lnTo>
                  <a:pt x="113824" y="0"/>
                </a:lnTo>
                <a:lnTo>
                  <a:pt x="113824" y="331584"/>
                </a:lnTo>
                <a:lnTo>
                  <a:pt x="0" y="331584"/>
                </a:lnTo>
                <a:close/>
              </a:path>
            </a:pathLst>
          </a:custGeom>
          <a:solidFill>
            <a:srgbClr val="139BAD"/>
          </a:solidFill>
          <a:ln w="9525" cap="flat">
            <a:noFill/>
            <a:prstDash val="solid"/>
            <a:round/>
          </a:ln>
          <a:effectLst/>
        </p:spPr>
        <p:style>
          <a:lnRef idx="1">
            <a:schemeClr val="accent1">
              <a:shade val="50000"/>
            </a:schemeClr>
          </a:lnRef>
          <a:fillRef idx="1">
            <a:schemeClr val="accent1"/>
          </a:fillRef>
          <a:effectRef idx="0">
            <a:schemeClr val="accent1"/>
          </a:effectRef>
          <a:fontRef idx="minor">
            <a:srgbClr val="FFFFFF"/>
          </a:fontRef>
        </p:style>
        <p:txBody>
          <a:bodyPr rtlCol="0" anchor="ctr">
            <a:noAutofit/>
          </a:bodyPr>
          <a:lstStyle/>
          <a:p>
            <a:pPr algn="ctr"/>
            <a:endParaRPr lang="en-US" dirty="0"/>
          </a:p>
        </p:txBody>
      </p:sp>
      <p:sp>
        <p:nvSpPr>
          <p:cNvPr id="9" name="Title 8">
            <a:extLst>
              <a:ext uri="{F08E8DFD-D745-4332-849E-5EC70A70D438}">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DE6729AC-F738-494E-920A-19286E8E8120}"/>
              </a:ext>
            </a:extLst>
          </p:cNvPr>
          <p:cNvSpPr>
            <a:spLocks noGrp="1"/>
          </p:cNvSpPr>
          <p:nvPr>
            <p:ph type="title" idx="4"/>
          </p:nvPr>
        </p:nvSpPr>
        <p:spPr>
          <a:xfrm>
            <a:off x="4012349" y="1345044"/>
            <a:ext cx="4768043" cy="453761"/>
          </a:xfrm>
          <a:prstGeom prst="rect">
            <a:avLst/>
          </a:prstGeom>
          <a:noFill/>
          <a:ln>
            <a:noFill/>
            <a:prstDash val="solid"/>
          </a:ln>
        </p:spPr>
        <p:txBody>
          <a:bodyPr lIns="95250" tIns="47625" rIns="95250" bIns="47625" numCol="1" spcCol="0" rtlCol="0" anchor="b">
            <a:noAutofit/>
          </a:bodyPr>
          <a:lstStyle>
            <a:lvl1pPr marL="0" lvl="0" indent="0" algn="r" rtl="0">
              <a:lnSpc>
                <a:spcPct val="100000"/>
              </a:lnSpc>
              <a:spcBef>
                <a:spcPts val="0"/>
              </a:spcBef>
              <a:spcAft>
                <a:spcPts val="0"/>
              </a:spcAft>
              <a:buFont typeface="Arial"/>
              <a:buNone/>
              <a:defRPr lang="en-US" sz="2000" b="0" i="0" u="none" strike="noStrike" cap="none" baseline="0" dirty="0">
                <a:solidFill>
                  <a:srgbClr val="000000"/>
                </a:solidFill>
                <a:latin typeface="Abel"/>
              </a:defRPr>
            </a:lvl1pPr>
          </a:lstStyle>
          <a:p>
            <a:pPr lvl="0"/>
            <a:r>
              <a:rPr lang="en-US" dirty="0"/>
              <a:t>Click to edit Master text styles</a:t>
            </a:r>
          </a:p>
        </p:txBody>
      </p:sp>
      <p:sp>
        <p:nvSpPr>
          <p:cNvPr id="10" name="Title 9">
            <a:extLst>
              <a:ext uri="{1048FC93-69DB-4878-A8B9-86E272426E93}">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DA9A8A04-B176-45BE-9DFA-F4D611D1373D}"/>
              </a:ext>
            </a:extLst>
          </p:cNvPr>
          <p:cNvSpPr>
            <a:spLocks noGrp="1"/>
          </p:cNvSpPr>
          <p:nvPr>
            <p:ph type="title" idx="5"/>
          </p:nvPr>
        </p:nvSpPr>
        <p:spPr>
          <a:xfrm>
            <a:off x="4012349" y="2782176"/>
            <a:ext cx="4768043" cy="329374"/>
          </a:xfrm>
          <a:prstGeom prst="rect">
            <a:avLst/>
          </a:prstGeom>
          <a:noFill/>
          <a:ln>
            <a:noFill/>
            <a:prstDash val="solid"/>
          </a:ln>
        </p:spPr>
        <p:txBody>
          <a:bodyPr lIns="95250" tIns="95250" rIns="95250" bIns="47625" numCol="1" spcCol="0" rtlCol="0" anchor="t">
            <a:noAutofit/>
          </a:bodyPr>
          <a:lstStyle>
            <a:lvl1pPr marL="0" lvl="0" indent="0" algn="r" rtl="0">
              <a:lnSpc>
                <a:spcPct val="100000"/>
              </a:lnSpc>
              <a:spcBef>
                <a:spcPts val="0"/>
              </a:spcBef>
              <a:spcAft>
                <a:spcPts val="0"/>
              </a:spcAft>
              <a:buFont typeface="Arial"/>
              <a:buNone/>
              <a:defRPr lang="en-US" sz="1000" b="0" i="0" u="none" strike="noStrike" cap="none" baseline="0" dirty="0">
                <a:solidFill>
                  <a:srgbClr val="737373"/>
                </a:solidFill>
                <a:latin typeface="Open Sans"/>
              </a:defRPr>
            </a:lvl1pPr>
          </a:lstStyle>
          <a:p>
            <a:pPr lvl="0"/>
            <a:r>
              <a:rPr lang="en-US" dirty="0"/>
              <a:t>Click to edit Master text styles</a:t>
            </a:r>
          </a:p>
        </p:txBody>
      </p:sp>
      <p:sp>
        <p:nvSpPr>
          <p:cNvPr id="11" name="Picture Placeholder 10">
            <a:extLst>
              <a:ext uri="{DC5A06C6-0BCE-46BD-B105-7B1216DDD3B8}">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EEDAC2E5-60BC-4DBA-AA93-641841458DE6}"/>
              </a:ext>
            </a:extLst>
          </p:cNvPr>
          <p:cNvSpPr>
            <a:spLocks noGrp="1"/>
          </p:cNvSpPr>
          <p:nvPr>
            <p:ph type="pic" idx="6"/>
          </p:nvPr>
        </p:nvSpPr>
        <p:spPr>
          <a:xfrm>
            <a:off x="0" y="-197"/>
            <a:ext cx="5800725" cy="5153222"/>
          </a:xfrm>
          <a:custGeom>
            <a:avLst/>
            <a:gdLst/>
            <a:ahLst/>
            <a:cxnLst/>
            <a:rect l="0" t="0" r="r" b="b"/>
            <a:pathLst>
              <a:path w="5800725" h="5153223">
                <a:moveTo>
                  <a:pt x="0" y="1162248"/>
                </a:moveTo>
                <a:lnTo>
                  <a:pt x="1128811" y="0"/>
                </a:lnTo>
                <a:lnTo>
                  <a:pt x="5800726" y="5153223"/>
                </a:lnTo>
                <a:lnTo>
                  <a:pt x="0" y="5143698"/>
                </a:lnTo>
                <a:close/>
              </a:path>
            </a:pathLst>
          </a:custGeom>
          <a:noFill/>
          <a:ln>
            <a:noFill/>
            <a:prstDash val="solid"/>
          </a:ln>
        </p:spPr>
        <p:txBody>
          <a:bodyPr lIns="91440" tIns="93600" rIns="91440" bIns="45720" rtlCol="0">
            <a:noAutofit/>
          </a:bodyPr>
          <a:lstStyle/>
          <a:p>
            <a:pPr lvl="0"/>
            <a:r>
              <a:rPr lang="en-US" dirty="0"/>
              <a:t>Click to edit Master text styles</a:t>
            </a:r>
          </a:p>
        </p:txBody>
      </p:sp>
    </p:spTree>
    <p:extLst>
      <p:ext uri="{7606384B-0BA1-4489-9C5D-6EF1750CDBDD}">
        <p14:creationId xmlns="" xmlns:c="http://schemas.openxmlformats.org/drawingml/2006/chart" xmlns:cs="http://schemas.microsoft.com/office/drawing/2012/chartStyle" xmlns:ns1="http://schemas.openxmlformats.org/officeDocument/2006/extended-properties" xmlns:vt="http://schemas.openxmlformats.org/officeDocument/2006/docPropsVTypes" xmlns:p14="http://schemas.microsoft.com/office/powerpoint/2010/main" val="171471806794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p:cSld name="Quartz Villas">
    <p:spTree>
      <p:nvGrpSpPr>
        <p:cNvPr id="1" name=""/>
        <p:cNvGrpSpPr/>
        <p:nvPr/>
      </p:nvGrpSpPr>
      <p:grpSpPr>
        <a:xfrm>
          <a:off x="0" y="0"/>
          <a:ext cx="0" cy="0"/>
          <a:chOff x="0" y="0"/>
          <a:chExt cx="0" cy="0"/>
        </a:xfrm>
      </p:grpSpPr>
      <p:sp>
        <p:nvSpPr>
          <p:cNvPr id="2" name="Picture Placeholder 1">
            <a:extLst>
              <a:ext uri="{4E59C625-337C-4ECB-9BE0-CBA59473495E}">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588A7430-491E-475C-AB41-9A116CB8DD13}"/>
              </a:ext>
            </a:extLst>
          </p:cNvPr>
          <p:cNvSpPr>
            <a:spLocks noGrp="1"/>
          </p:cNvSpPr>
          <p:nvPr>
            <p:ph type="pic"/>
          </p:nvPr>
        </p:nvSpPr>
        <p:spPr>
          <a:xfrm>
            <a:off x="3381375" y="0"/>
            <a:ext cx="5762625" cy="5143500"/>
          </a:xfrm>
          <a:custGeom>
            <a:avLst/>
            <a:gdLst/>
            <a:ahLst/>
            <a:cxnLst/>
            <a:rect l="0" t="0" r="r" b="b"/>
            <a:pathLst>
              <a:path w="5762625" h="5143500">
                <a:moveTo>
                  <a:pt x="2019300" y="0"/>
                </a:moveTo>
                <a:lnTo>
                  <a:pt x="5762626" y="0"/>
                </a:lnTo>
                <a:lnTo>
                  <a:pt x="5762626" y="5143500"/>
                </a:lnTo>
                <a:lnTo>
                  <a:pt x="1533525" y="5143500"/>
                </a:lnTo>
                <a:lnTo>
                  <a:pt x="742950" y="3784705"/>
                </a:lnTo>
                <a:lnTo>
                  <a:pt x="0" y="3784705"/>
                </a:lnTo>
                <a:close/>
              </a:path>
            </a:pathLst>
          </a:custGeom>
          <a:noFill/>
          <a:ln w="9525" cap="flat">
            <a:noFill/>
            <a:prstDash val="solid"/>
            <a:round/>
          </a:ln>
        </p:spPr>
        <p:txBody>
          <a:bodyPr lIns="91440" tIns="93600" rIns="91440" bIns="45720" rtlCol="0">
            <a:noAutofit/>
          </a:bodyPr>
          <a:lstStyle/>
          <a:p>
            <a:pPr lvl="0"/>
            <a:r>
              <a:rPr lang="en-US" dirty="0"/>
              <a:t>Click to edit Master text styles</a:t>
            </a:r>
          </a:p>
        </p:txBody>
      </p:sp>
      <p:sp>
        <p:nvSpPr>
          <p:cNvPr id="3" name="Freeform 2">
            <a:extLst>
              <a:ext uri="{5788AAD4-BE4F-40DF-8906-6343CD5A5BE9}">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18721062-EC55-4EB3-84ED-1AC138FFDDE7}"/>
              </a:ext>
            </a:extLst>
          </p:cNvPr>
          <p:cNvSpPr>
            <a:spLocks noChangeAspect="1"/>
          </p:cNvSpPr>
          <p:nvPr userDrawn="1"/>
        </p:nvSpPr>
        <p:spPr>
          <a:xfrm>
            <a:off x="-9525" y="-9525"/>
            <a:ext cx="5362575" cy="5162438"/>
          </a:xfrm>
          <a:custGeom>
            <a:avLst/>
            <a:gdLst/>
            <a:ahLst/>
            <a:cxnLst/>
            <a:rect l="0" t="0" r="r" b="b"/>
            <a:pathLst>
              <a:path w="5340440" h="5141128">
                <a:moveTo>
                  <a:pt x="0" y="0"/>
                </a:moveTo>
                <a:lnTo>
                  <a:pt x="5340439" y="0"/>
                </a:lnTo>
                <a:lnTo>
                  <a:pt x="3319878" y="3775180"/>
                </a:lnTo>
                <a:lnTo>
                  <a:pt x="4256411" y="5141128"/>
                </a:lnTo>
                <a:lnTo>
                  <a:pt x="0" y="5141128"/>
                </a:lnTo>
                <a:close/>
              </a:path>
            </a:pathLst>
          </a:custGeom>
          <a:gradFill rotWithShape="1">
            <a:gsLst>
              <a:gs pos="0">
                <a:srgbClr val="DEE2EA"/>
              </a:gs>
              <a:gs pos="100000">
                <a:srgbClr val="EEF0F4"/>
              </a:gs>
            </a:gsLst>
            <a:lin ang="0" scaled="0"/>
          </a:gradFill>
          <a:ln w="9525" cap="flat">
            <a:noFill/>
            <a:prstDash val="solid"/>
            <a:round/>
          </a:ln>
          <a:effectLst/>
        </p:spPr>
        <p:style>
          <a:lnRef idx="1">
            <a:schemeClr val="accent1">
              <a:shade val="50000"/>
            </a:schemeClr>
          </a:lnRef>
          <a:fillRef idx="1">
            <a:schemeClr val="accent1"/>
          </a:fillRef>
          <a:effectRef idx="0">
            <a:schemeClr val="accent1"/>
          </a:effectRef>
          <a:fontRef idx="minor">
            <a:srgbClr val="FFFFFF"/>
          </a:fontRef>
        </p:style>
        <p:txBody>
          <a:bodyPr rtlCol="0" anchor="ctr">
            <a:noAutofit/>
          </a:bodyPr>
          <a:lstStyle/>
          <a:p>
            <a:pPr algn="ctr"/>
            <a:endParaRPr lang="en-US" dirty="0"/>
          </a:p>
        </p:txBody>
      </p:sp>
      <p:grpSp>
        <p:nvGrpSpPr>
          <p:cNvPr id="4" name="Group 3">
            <a:extLst>
              <a:ext uri="{97495BFC-3E2A-474A-A27B-99398E63258E}">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AA8441C4-16A8-42BA-A1F9-68499A1E3C7D}"/>
              </a:ext>
            </a:extLst>
          </p:cNvPr>
          <p:cNvGrpSpPr>
            <a:grpSpLocks noChangeAspect="1"/>
          </p:cNvGrpSpPr>
          <p:nvPr/>
        </p:nvGrpSpPr>
        <p:grpSpPr>
          <a:xfrm>
            <a:off x="638175" y="0"/>
            <a:ext cx="514340" cy="477278"/>
            <a:chOff x="714375" y="0"/>
            <a:chExt cx="514340" cy="477278"/>
          </a:xfrm>
        </p:grpSpPr>
        <p:sp>
          <p:nvSpPr>
            <p:cNvPr id="5" name="Freeform 4">
              <a:extLst>
                <a:ext uri="{90FE7F4F-D1B0-49B9-A202-9F6FF7A500B1}">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87A09E1D-35DC-45A4-948A-F3D7A746F9D5}"/>
                </a:ext>
              </a:extLst>
            </p:cNvPr>
            <p:cNvSpPr/>
            <p:nvPr userDrawn="1"/>
          </p:nvSpPr>
          <p:spPr>
            <a:xfrm>
              <a:off x="714375" y="219075"/>
              <a:ext cx="391020" cy="258203"/>
            </a:xfrm>
            <a:custGeom>
              <a:avLst/>
              <a:gdLst/>
              <a:ahLst/>
              <a:cxnLst/>
              <a:rect l="0" t="0" r="r" b="b"/>
              <a:pathLst>
                <a:path w="391020" h="258204">
                  <a:moveTo>
                    <a:pt x="0" y="258204"/>
                  </a:moveTo>
                  <a:lnTo>
                    <a:pt x="145209" y="0"/>
                  </a:lnTo>
                  <a:lnTo>
                    <a:pt x="391020" y="0"/>
                  </a:lnTo>
                  <a:lnTo>
                    <a:pt x="256242" y="258204"/>
                  </a:lnTo>
                  <a:close/>
                </a:path>
              </a:pathLst>
            </a:custGeom>
            <a:solidFill>
              <a:srgbClr val="F29700"/>
            </a:solidFill>
            <a:ln w="9525" cap="flat">
              <a:noFill/>
              <a:prstDash val="solid"/>
              <a:round/>
            </a:ln>
          </p:spPr>
        </p:sp>
        <p:sp>
          <p:nvSpPr>
            <p:cNvPr id="6" name="Freeform 5">
              <a:extLst>
                <a:ext uri="{B9D27EDA-586B-46CA-96A6-14A471C10391}">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F09AF689-0523-4412-9809-9B09652B7ED6}"/>
                </a:ext>
              </a:extLst>
            </p:cNvPr>
            <p:cNvSpPr/>
            <p:nvPr userDrawn="1"/>
          </p:nvSpPr>
          <p:spPr>
            <a:xfrm>
              <a:off x="714375" y="0"/>
              <a:ext cx="514340" cy="476250"/>
            </a:xfrm>
            <a:custGeom>
              <a:avLst/>
              <a:gdLst/>
              <a:ahLst/>
              <a:cxnLst/>
              <a:rect l="0" t="0" r="r" b="b"/>
              <a:pathLst>
                <a:path w="514340" h="476250">
                  <a:moveTo>
                    <a:pt x="256242" y="476250"/>
                  </a:moveTo>
                  <a:lnTo>
                    <a:pt x="0" y="0"/>
                  </a:lnTo>
                  <a:lnTo>
                    <a:pt x="514341" y="0"/>
                  </a:lnTo>
                  <a:close/>
                </a:path>
              </a:pathLst>
            </a:custGeom>
            <a:solidFill>
              <a:srgbClr val="393939"/>
            </a:solidFill>
            <a:ln w="9525" cap="flat">
              <a:noFill/>
              <a:prstDash val="solid"/>
              <a:round/>
            </a:ln>
          </p:spPr>
        </p:sp>
      </p:grpSp>
      <p:grpSp>
        <p:nvGrpSpPr>
          <p:cNvPr id="7" name="Group 6">
            <a:extLst>
              <a:ext uri="{DF4B7758-E984-45F9-BE23-0F327D19FC6C}">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54600F94-9DCF-4892-8929-426F80369196}"/>
              </a:ext>
            </a:extLst>
          </p:cNvPr>
          <p:cNvGrpSpPr>
            <a:grpSpLocks noChangeAspect="1"/>
          </p:cNvGrpSpPr>
          <p:nvPr/>
        </p:nvGrpSpPr>
        <p:grpSpPr>
          <a:xfrm>
            <a:off x="3248025" y="0"/>
            <a:ext cx="2162175" cy="5143500"/>
            <a:chOff x="3248025" y="0"/>
            <a:chExt cx="2162175" cy="5143500"/>
          </a:xfrm>
        </p:grpSpPr>
        <p:sp>
          <p:nvSpPr>
            <p:cNvPr id="8" name="Freeform 7">
              <a:extLst>
                <a:ext uri="{3517B3F9-D13D-47A2-8185-3E524C00936C}">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857C61D6-1D8D-467C-ABDD-81EDE13B2D1D}"/>
                </a:ext>
              </a:extLst>
            </p:cNvPr>
            <p:cNvSpPr/>
            <p:nvPr userDrawn="1"/>
          </p:nvSpPr>
          <p:spPr>
            <a:xfrm>
              <a:off x="3248025" y="3771900"/>
              <a:ext cx="1388954" cy="876300"/>
            </a:xfrm>
            <a:custGeom>
              <a:avLst/>
              <a:gdLst/>
              <a:ahLst/>
              <a:cxnLst/>
              <a:rect l="0" t="0" r="r" b="b"/>
              <a:pathLst>
                <a:path w="1388955" h="876300">
                  <a:moveTo>
                    <a:pt x="0" y="0"/>
                  </a:moveTo>
                  <a:lnTo>
                    <a:pt x="600075" y="876300"/>
                  </a:lnTo>
                  <a:lnTo>
                    <a:pt x="1388955" y="876300"/>
                  </a:lnTo>
                  <a:lnTo>
                    <a:pt x="876300" y="0"/>
                  </a:lnTo>
                  <a:close/>
                </a:path>
              </a:pathLst>
            </a:custGeom>
            <a:solidFill>
              <a:srgbClr val="F29700"/>
            </a:solidFill>
            <a:ln w="9525" cap="flat">
              <a:noFill/>
              <a:prstDash val="solid"/>
              <a:round/>
            </a:ln>
          </p:spPr>
        </p:sp>
        <p:sp>
          <p:nvSpPr>
            <p:cNvPr id="9" name="Freeform 8">
              <a:extLst>
                <a:ext uri="{4C3CF616-DEB6-40D7-B515-5F550C145E16}">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BA66B45B-C8C6-44E6-A9A7-FFD9BEC10393}"/>
                </a:ext>
              </a:extLst>
            </p:cNvPr>
            <p:cNvSpPr/>
            <p:nvPr userDrawn="1"/>
          </p:nvSpPr>
          <p:spPr>
            <a:xfrm>
              <a:off x="3248025" y="0"/>
              <a:ext cx="2162175" cy="3771900"/>
            </a:xfrm>
            <a:custGeom>
              <a:avLst/>
              <a:gdLst/>
              <a:ahLst/>
              <a:cxnLst/>
              <a:rect l="0" t="0" r="r" b="b"/>
              <a:pathLst>
                <a:path w="2162175" h="3771900">
                  <a:moveTo>
                    <a:pt x="2019300" y="0"/>
                  </a:moveTo>
                  <a:lnTo>
                    <a:pt x="2162175" y="0"/>
                  </a:lnTo>
                  <a:lnTo>
                    <a:pt x="142875" y="3771900"/>
                  </a:lnTo>
                  <a:lnTo>
                    <a:pt x="0" y="3771900"/>
                  </a:lnTo>
                  <a:close/>
                </a:path>
              </a:pathLst>
            </a:custGeom>
            <a:solidFill>
              <a:srgbClr val="EFBF33"/>
            </a:solidFill>
            <a:ln w="9525" cap="flat">
              <a:noFill/>
              <a:prstDash val="solid"/>
              <a:round/>
            </a:ln>
          </p:spPr>
        </p:sp>
        <p:sp>
          <p:nvSpPr>
            <p:cNvPr id="10" name="Freeform 9">
              <a:extLst>
                <a:ext uri="{16E8A221-CD18-40B7-A19E-3EB707A2B418}">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7525BBC5-2804-4C6D-859C-E6FDB0A67A1C}"/>
                </a:ext>
              </a:extLst>
            </p:cNvPr>
            <p:cNvSpPr/>
            <p:nvPr userDrawn="1"/>
          </p:nvSpPr>
          <p:spPr>
            <a:xfrm>
              <a:off x="3362325" y="3771900"/>
              <a:ext cx="1562061" cy="1371600"/>
            </a:xfrm>
            <a:custGeom>
              <a:avLst/>
              <a:gdLst/>
              <a:ahLst/>
              <a:cxnLst/>
              <a:rect l="0" t="0" r="r" b="b"/>
              <a:pathLst>
                <a:path w="1562062" h="1371600">
                  <a:moveTo>
                    <a:pt x="762000" y="0"/>
                  </a:moveTo>
                  <a:lnTo>
                    <a:pt x="0" y="1371600"/>
                  </a:lnTo>
                  <a:lnTo>
                    <a:pt x="1562062" y="1371600"/>
                  </a:lnTo>
                  <a:close/>
                </a:path>
              </a:pathLst>
            </a:custGeom>
            <a:solidFill>
              <a:srgbClr val="EFBF33"/>
            </a:solidFill>
            <a:ln w="9525" cap="flat">
              <a:noFill/>
              <a:prstDash val="solid"/>
              <a:round/>
            </a:ln>
          </p:spPr>
        </p:sp>
      </p:grpSp>
      <p:sp>
        <p:nvSpPr>
          <p:cNvPr id="11" name="Title 1">
            <a:extLst>
              <a:ext uri="{EB5B3E9C-3FF4-4053-B93F-ED9C447E9991}">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B97BB3E7-7736-4CBA-9FBC-56C3FE61567D}"/>
              </a:ext>
            </a:extLst>
          </p:cNvPr>
          <p:cNvSpPr>
            <a:spLocks noGrp="1"/>
          </p:cNvSpPr>
          <p:nvPr>
            <p:ph type="title" idx="1"/>
          </p:nvPr>
        </p:nvSpPr>
        <p:spPr>
          <a:xfrm>
            <a:off x="664302" y="857250"/>
            <a:ext cx="2857500" cy="1143000"/>
          </a:xfrm>
          <a:noFill/>
          <a:ln w="9525" cap="flat">
            <a:noFill/>
            <a:prstDash val="solid"/>
            <a:round/>
          </a:ln>
        </p:spPr>
        <p:txBody>
          <a:bodyPr lIns="0" tIns="0" rIns="0" bIns="0" rtlCol="0" anchor="b"/>
          <a:lstStyle>
            <a:lvl1pPr lvl="0" algn="ctr">
              <a:defRPr lang="en-US" sz="6000" b="0" cap="all" dirty="0">
                <a:solidFill>
                  <a:srgbClr val="F47600"/>
                </a:solidFill>
                <a:latin typeface="Antic Didone"/>
              </a:defRPr>
            </a:lvl1pPr>
          </a:lstStyle>
          <a:p>
            <a:r>
              <a:rPr lang="en-US" dirty="0"/>
              <a:t>Click to edit Master title style</a:t>
            </a:r>
          </a:p>
        </p:txBody>
      </p:sp>
      <p:sp>
        <p:nvSpPr>
          <p:cNvPr id="12" name="Slide Number Placeholder 3">
            <a:extLst>
              <a:ext uri="{527B5FCB-25D7-45F9-B7C8-72196475E753}">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BB081E60-B1DA-4F2C-A136-C3AFA1123146}"/>
              </a:ext>
            </a:extLst>
          </p:cNvPr>
          <p:cNvSpPr>
            <a:spLocks noGrp="1"/>
          </p:cNvSpPr>
          <p:nvPr>
            <p:ph type="sldNum" sz="quarter" idx="2"/>
          </p:nvPr>
        </p:nvSpPr>
        <p:spPr>
          <a:xfrm>
            <a:off x="7767815" y="4695033"/>
            <a:ext cx="613018" cy="285750"/>
          </a:xfrm>
          <a:noFill/>
          <a:ln w="9525" cap="flat">
            <a:noFill/>
            <a:prstDash val="solid"/>
            <a:round/>
          </a:ln>
        </p:spPr>
        <p:txBody>
          <a:bodyPr rtlCol="0"/>
          <a:lstStyle/>
          <a:p>
            <a:r>
              <a:rPr lang="en-US" dirty="0"/>
              <a:t>&lt;#&gt;</a:t>
            </a:r>
          </a:p>
        </p:txBody>
      </p:sp>
      <p:sp>
        <p:nvSpPr>
          <p:cNvPr id="13" name="Footer Placeholder 2">
            <a:extLst>
              <a:ext uri="{C922432D-C210-4710-9107-7E701EDFEC60}">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D68A909A-556D-4D90-A62B-E691906E21C2}"/>
              </a:ext>
            </a:extLst>
          </p:cNvPr>
          <p:cNvSpPr>
            <a:spLocks noGrp="1"/>
          </p:cNvSpPr>
          <p:nvPr>
            <p:ph type="ftr" sz="quarter" idx="3"/>
          </p:nvPr>
        </p:nvSpPr>
        <p:spPr>
          <a:xfrm>
            <a:off x="2495550" y="4686300"/>
            <a:ext cx="5181600" cy="285750"/>
          </a:xfrm>
          <a:noFill/>
          <a:ln w="9525" cap="flat">
            <a:noFill/>
            <a:prstDash val="solid"/>
            <a:round/>
          </a:ln>
        </p:spPr>
        <p:txBody>
          <a:bodyPr rtlCol="0"/>
          <a:lstStyle/>
          <a:p>
            <a:r>
              <a:rPr lang="en-US" dirty="0"/>
              <a:t>Footer</a:t>
            </a:r>
          </a:p>
        </p:txBody>
      </p:sp>
      <p:sp>
        <p:nvSpPr>
          <p:cNvPr id="14" name="Date Placeholder 1">
            <a:extLst>
              <a:ext uri="{1D30D0BE-1A82-432F-9713-3607B681E52E}">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4B211D13-A71F-4653-9679-62F0D4BAF852}"/>
              </a:ext>
            </a:extLst>
          </p:cNvPr>
          <p:cNvSpPr>
            <a:spLocks noGrp="1"/>
          </p:cNvSpPr>
          <p:nvPr>
            <p:ph type="dt" sz="half" idx="4"/>
          </p:nvPr>
        </p:nvSpPr>
        <p:spPr>
          <a:xfrm>
            <a:off x="762000" y="4695033"/>
            <a:ext cx="1639570" cy="285750"/>
          </a:xfrm>
          <a:noFill/>
          <a:ln w="9525" cap="flat">
            <a:noFill/>
            <a:prstDash val="solid"/>
            <a:round/>
          </a:ln>
        </p:spPr>
        <p:txBody>
          <a:bodyPr rtlCol="0"/>
          <a:lstStyle/>
          <a:p>
            <a:r>
              <a:rPr lang="en-US" dirty="0"/>
              <a:t>Date</a:t>
            </a:r>
          </a:p>
        </p:txBody>
      </p:sp>
      <p:sp>
        <p:nvSpPr>
          <p:cNvPr id="15" name="Title 14">
            <a:extLst>
              <a:ext uri="{54D3AEE9-54F2-4595-BF15-971764D70FC2}">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448E0BA6-5F5D-4AFE-979C-90633C7E991F}"/>
              </a:ext>
            </a:extLst>
          </p:cNvPr>
          <p:cNvSpPr>
            <a:spLocks noGrp="1"/>
          </p:cNvSpPr>
          <p:nvPr>
            <p:ph type="title" idx="5"/>
          </p:nvPr>
        </p:nvSpPr>
        <p:spPr>
          <a:xfrm>
            <a:off x="1428750" y="1932394"/>
            <a:ext cx="2010289" cy="285750"/>
          </a:xfrm>
          <a:prstGeom prst="rect">
            <a:avLst/>
          </a:prstGeom>
          <a:solidFill>
            <a:srgbClr val="393939"/>
          </a:solidFill>
          <a:ln w="9525" cap="flat">
            <a:noFill/>
            <a:prstDash val="solid"/>
            <a:round/>
          </a:ln>
        </p:spPr>
        <p:txBody>
          <a:bodyPr lIns="95250" tIns="0" rIns="95250" bIns="0" rtlCol="0" anchor="ctr">
            <a:noAutofit/>
          </a:bodyPr>
          <a:lstStyle>
            <a:lvl1pPr lvl="0" algn="ctr">
              <a:defRPr lang="en-US" sz="1200" b="1" cap="none" dirty="0">
                <a:solidFill>
                  <a:srgbClr val="FFFFFF"/>
                </a:solidFill>
                <a:latin typeface="Antic Didone"/>
              </a:defRPr>
            </a:lvl1pPr>
          </a:lstStyle>
          <a:p>
            <a:pPr lvl="0"/>
            <a:r>
              <a:rPr lang="en-US" dirty="0"/>
              <a:t>Click to edit Master text styles</a:t>
            </a:r>
          </a:p>
        </p:txBody>
      </p:sp>
      <p:sp>
        <p:nvSpPr>
          <p:cNvPr id="16" name="Title 15">
            <a:extLst>
              <a:ext uri="{6543F438-EE37-4EBE-BF3B-A5E30677751E}">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E5CFD83B-C73D-485E-B814-09C9B96E4ABF}"/>
              </a:ext>
            </a:extLst>
          </p:cNvPr>
          <p:cNvSpPr>
            <a:spLocks noGrp="1"/>
          </p:cNvSpPr>
          <p:nvPr>
            <p:ph type="title" idx="6"/>
          </p:nvPr>
        </p:nvSpPr>
        <p:spPr>
          <a:xfrm>
            <a:off x="762000" y="4050296"/>
            <a:ext cx="2524125" cy="571500"/>
          </a:xfrm>
          <a:prstGeom prst="rect">
            <a:avLst/>
          </a:prstGeom>
          <a:noFill/>
          <a:ln w="9525" cap="flat">
            <a:noFill/>
            <a:prstDash val="solid"/>
            <a:round/>
          </a:ln>
        </p:spPr>
        <p:txBody>
          <a:bodyPr lIns="0" tIns="0" rIns="0" bIns="0" rtlCol="0" anchor="b">
            <a:noAutofit/>
          </a:bodyPr>
          <a:lstStyle>
            <a:lvl1pPr lvl="0" algn="l">
              <a:defRPr lang="en-US" sz="1400" b="1" cap="none" dirty="0">
                <a:solidFill>
                  <a:srgbClr val="000000"/>
                </a:solidFill>
                <a:latin typeface="Antic Didone"/>
              </a:defRPr>
            </a:lvl1pPr>
          </a:lstStyle>
          <a:p>
            <a:pPr lvl="0"/>
            <a:r>
              <a:rPr lang="en-US" dirty="0"/>
              <a:t>Click to edit Master text styles</a:t>
            </a:r>
          </a:p>
        </p:txBody>
      </p:sp>
    </p:spTree>
    <p:extLst>
      <p:ext uri="{B4E05186-4B35-4EC7-BCEF-6F6FC2ACA6B0}">
        <p14:creationId xmlns="" xmlns:c="http://schemas.openxmlformats.org/drawingml/2006/chart" xmlns:cs="http://schemas.microsoft.com/office/drawing/2012/chartStyle" xmlns:ns1="http://schemas.openxmlformats.org/officeDocument/2006/extended-properties" xmlns:vt="http://schemas.openxmlformats.org/officeDocument/2006/docPropsVTypes" xmlns:p14="http://schemas.microsoft.com/office/powerpoint/2010/main" val="171471806795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p:cSld name="Content Marketing 1">
    <p:spTree>
      <p:nvGrpSpPr>
        <p:cNvPr id="1" name=""/>
        <p:cNvGrpSpPr/>
        <p:nvPr/>
      </p:nvGrpSpPr>
      <p:grpSpPr>
        <a:xfrm>
          <a:off x="0" y="0"/>
          <a:ext cx="0" cy="0"/>
          <a:chOff x="0" y="0"/>
          <a:chExt cx="0" cy="0"/>
        </a:xfrm>
      </p:grpSpPr>
      <p:sp>
        <p:nvSpPr>
          <p:cNvPr id="2" name="Freeform 1">
            <a:extLst>
              <a:ext uri="{6741F7B6-B832-4EA1-817B-2DD1E2C54A90}">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6966FBB6-12EF-48F8-90A3-8ED488F0C01E}"/>
              </a:ext>
            </a:extLst>
          </p:cNvPr>
          <p:cNvSpPr>
            <a:spLocks noChangeAspect="1"/>
          </p:cNvSpPr>
          <p:nvPr userDrawn="1"/>
        </p:nvSpPr>
        <p:spPr>
          <a:xfrm rot="10800000">
            <a:off x="4641999" y="3594430"/>
            <a:ext cx="2271255" cy="1546898"/>
          </a:xfrm>
          <a:custGeom>
            <a:avLst/>
            <a:gdLst/>
            <a:ahLst/>
            <a:cxnLst/>
            <a:rect l="0" t="0" r="r" b="b"/>
            <a:pathLst>
              <a:path w="2722731" h="1854391">
                <a:moveTo>
                  <a:pt x="2722731" y="1821256"/>
                </a:moveTo>
                <a:cubicBezTo>
                  <a:pt x="2487553" y="1952726"/>
                  <a:pt x="2006934" y="1676506"/>
                  <a:pt x="1884594" y="1283272"/>
                </a:cubicBezTo>
                <a:cubicBezTo>
                  <a:pt x="1674254" y="561095"/>
                  <a:pt x="1106865" y="1031271"/>
                  <a:pt x="532891" y="686791"/>
                </a:cubicBezTo>
                <a:cubicBezTo>
                  <a:pt x="397054" y="629910"/>
                  <a:pt x="77100" y="433744"/>
                  <a:pt x="0" y="0"/>
                </a:cubicBezTo>
                <a:lnTo>
                  <a:pt x="2503656" y="0"/>
                </a:lnTo>
                <a:close/>
              </a:path>
            </a:pathLst>
          </a:custGeom>
          <a:solidFill>
            <a:srgbClr val="F2F2F2"/>
          </a:solidFill>
          <a:ln w="9525" cap="flat">
            <a:noFill/>
            <a:prstDash val="solid"/>
            <a:round/>
          </a:ln>
        </p:spPr>
      </p:sp>
      <p:sp>
        <p:nvSpPr>
          <p:cNvPr id="3" name="Freeform 2">
            <a:extLst>
              <a:ext uri="{B118A7DF-675D-43D7-9456-DD906E50AA6F}">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40382E0A-AA76-4FAE-AA3B-91A73A194FC0}"/>
              </a:ext>
            </a:extLst>
          </p:cNvPr>
          <p:cNvSpPr/>
          <p:nvPr userDrawn="1"/>
        </p:nvSpPr>
        <p:spPr>
          <a:xfrm rot="16200000">
            <a:off x="1342243" y="-190500"/>
            <a:ext cx="1264367" cy="1642157"/>
          </a:xfrm>
          <a:custGeom>
            <a:avLst/>
            <a:gdLst/>
            <a:ahLst/>
            <a:cxnLst/>
            <a:rect l="0" t="0" r="r" b="b"/>
            <a:pathLst>
              <a:path w="609605" h="552450">
                <a:moveTo>
                  <a:pt x="609605" y="552450"/>
                </a:moveTo>
                <a:cubicBezTo>
                  <a:pt x="526968" y="532800"/>
                  <a:pt x="479981" y="490491"/>
                  <a:pt x="468640" y="425525"/>
                </a:cubicBezTo>
                <a:cubicBezTo>
                  <a:pt x="417425" y="249686"/>
                  <a:pt x="234990" y="366976"/>
                  <a:pt x="129751" y="276225"/>
                </a:cubicBezTo>
                <a:cubicBezTo>
                  <a:pt x="68602" y="229598"/>
                  <a:pt x="25351" y="137523"/>
                  <a:pt x="0" y="0"/>
                </a:cubicBezTo>
                <a:lnTo>
                  <a:pt x="609605" y="0"/>
                </a:lnTo>
                <a:lnTo>
                  <a:pt x="609605" y="552450"/>
                </a:lnTo>
                <a:close/>
              </a:path>
            </a:pathLst>
          </a:custGeom>
          <a:solidFill>
            <a:srgbClr val="00B050"/>
          </a:solidFill>
          <a:ln w="9525" cap="flat">
            <a:noFill/>
            <a:prstDash val="solid"/>
            <a:round/>
          </a:ln>
        </p:spPr>
      </p:sp>
      <p:sp>
        <p:nvSpPr>
          <p:cNvPr id="4" name="Slide Number Placeholder 3">
            <a:extLst>
              <a:ext uri="{31FA6984-3004-49D5-9DEE-BBE0C83EEEF1}">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9B633174-AB68-4A3B-8664-C8E8E514CCBF}"/>
              </a:ext>
            </a:extLst>
          </p:cNvPr>
          <p:cNvSpPr>
            <a:spLocks noGrp="1"/>
          </p:cNvSpPr>
          <p:nvPr>
            <p:ph type="sldNum" sz="quarter"/>
          </p:nvPr>
        </p:nvSpPr>
        <p:spPr>
          <a:xfrm>
            <a:off x="7767815" y="4695033"/>
            <a:ext cx="613018" cy="285750"/>
          </a:xfrm>
          <a:prstGeom prst="rect">
            <a:avLst/>
          </a:prstGeom>
          <a:noFill/>
          <a:ln>
            <a:noFill/>
            <a:prstDash val="solid"/>
          </a:ln>
        </p:spPr>
        <p:txBody>
          <a:bodyPr rtlCol="0"/>
          <a:lstStyle/>
          <a:p>
            <a:r>
              <a:rPr lang="en-US" dirty="0"/>
              <a:t>&lt;#&gt;</a:t>
            </a:r>
          </a:p>
        </p:txBody>
      </p:sp>
      <p:sp>
        <p:nvSpPr>
          <p:cNvPr id="5" name="Footer Placeholder 2">
            <a:extLst>
              <a:ext uri="{EDDD5D23-D2F8-49D4-89E0-BDB2F1129215}">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CDD10806-0E6D-4123-BF7A-B981B225113F}"/>
              </a:ext>
            </a:extLst>
          </p:cNvPr>
          <p:cNvSpPr>
            <a:spLocks noGrp="1"/>
          </p:cNvSpPr>
          <p:nvPr>
            <p:ph type="ftr" sz="quarter" idx="1"/>
          </p:nvPr>
        </p:nvSpPr>
        <p:spPr>
          <a:xfrm>
            <a:off x="2495550" y="4686300"/>
            <a:ext cx="5181600" cy="285750"/>
          </a:xfrm>
          <a:prstGeom prst="rect">
            <a:avLst/>
          </a:prstGeom>
          <a:noFill/>
          <a:ln>
            <a:noFill/>
            <a:prstDash val="solid"/>
          </a:ln>
        </p:spPr>
        <p:txBody>
          <a:bodyPr rtlCol="0"/>
          <a:lstStyle/>
          <a:p>
            <a:r>
              <a:rPr lang="en-US" dirty="0"/>
              <a:t>Footer</a:t>
            </a:r>
          </a:p>
        </p:txBody>
      </p:sp>
      <p:sp>
        <p:nvSpPr>
          <p:cNvPr id="6" name="Date Placeholder 1">
            <a:extLst>
              <a:ext uri="{325AA1F7-A413-4D78-8A91-3F877E46D39C}">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9AC55628-93B0-4BC8-9C54-8F1382DE8392}"/>
              </a:ext>
            </a:extLst>
          </p:cNvPr>
          <p:cNvSpPr>
            <a:spLocks noGrp="1"/>
          </p:cNvSpPr>
          <p:nvPr>
            <p:ph type="dt" sz="half" idx="2"/>
          </p:nvPr>
        </p:nvSpPr>
        <p:spPr>
          <a:xfrm>
            <a:off x="762000" y="4695033"/>
            <a:ext cx="1639570" cy="285750"/>
          </a:xfrm>
          <a:prstGeom prst="rect">
            <a:avLst/>
          </a:prstGeom>
          <a:noFill/>
          <a:ln>
            <a:noFill/>
            <a:prstDash val="solid"/>
          </a:ln>
        </p:spPr>
        <p:txBody>
          <a:bodyPr rtlCol="0"/>
          <a:lstStyle/>
          <a:p>
            <a:r>
              <a:rPr lang="en-US" dirty="0"/>
              <a:t>Date</a:t>
            </a:r>
          </a:p>
        </p:txBody>
      </p:sp>
      <p:sp>
        <p:nvSpPr>
          <p:cNvPr id="7" name="Freeform 6">
            <a:extLst>
              <a:ext uri="{8970E420-67F8-4C7E-B121-6AA835BAD57D}">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050E330D-126D-45AA-ABF2-2BEAB2E5B0DB}"/>
              </a:ext>
            </a:extLst>
          </p:cNvPr>
          <p:cNvSpPr>
            <a:spLocks noChangeAspect="1"/>
          </p:cNvSpPr>
          <p:nvPr userDrawn="1"/>
        </p:nvSpPr>
        <p:spPr>
          <a:xfrm>
            <a:off x="8267700" y="0"/>
            <a:ext cx="952500" cy="630739"/>
          </a:xfrm>
          <a:custGeom>
            <a:avLst/>
            <a:gdLst/>
            <a:ahLst/>
            <a:cxnLst/>
            <a:rect l="0" t="0" r="r" b="b"/>
            <a:pathLst>
              <a:path w="2300721" h="1523523">
                <a:moveTo>
                  <a:pt x="2271255" y="1519258"/>
                </a:moveTo>
                <a:cubicBezTo>
                  <a:pt x="1966456" y="1550095"/>
                  <a:pt x="1683137" y="1415045"/>
                  <a:pt x="1572096" y="1070482"/>
                </a:cubicBezTo>
                <a:cubicBezTo>
                  <a:pt x="1396634" y="468055"/>
                  <a:pt x="923328" y="860267"/>
                  <a:pt x="444528" y="572908"/>
                </a:cubicBezTo>
                <a:cubicBezTo>
                  <a:pt x="331216" y="525459"/>
                  <a:pt x="64315" y="361821"/>
                  <a:pt x="0" y="0"/>
                </a:cubicBezTo>
                <a:lnTo>
                  <a:pt x="2300721" y="2023"/>
                </a:lnTo>
                <a:close/>
              </a:path>
            </a:pathLst>
          </a:custGeom>
          <a:solidFill>
            <a:srgbClr val="F2F2F2"/>
          </a:solidFill>
          <a:ln w="9525" cap="flat">
            <a:noFill/>
            <a:prstDash val="solid"/>
            <a:round/>
          </a:ln>
        </p:spPr>
      </p:sp>
      <p:sp>
        <p:nvSpPr>
          <p:cNvPr id="8" name="Title 1">
            <a:extLst>
              <a:ext uri="{FBF5699C-00A4-41DB-A7CE-326466AE2A97}">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FD25318B-EB3C-46FB-BF4C-AFFA0C626226}"/>
              </a:ext>
            </a:extLst>
          </p:cNvPr>
          <p:cNvSpPr>
            <a:spLocks noGrp="1"/>
          </p:cNvSpPr>
          <p:nvPr>
            <p:ph type="title" idx="3"/>
          </p:nvPr>
        </p:nvSpPr>
        <p:spPr>
          <a:xfrm>
            <a:off x="3352800" y="1162050"/>
            <a:ext cx="5238750" cy="666750"/>
          </a:xfrm>
          <a:prstGeom prst="rect">
            <a:avLst/>
          </a:prstGeom>
          <a:noFill/>
          <a:ln>
            <a:noFill/>
            <a:prstDash val="solid"/>
          </a:ln>
        </p:spPr>
        <p:txBody>
          <a:bodyPr lIns="95250" tIns="0" rIns="95250" bIns="0" numCol="1" spcCol="0" rtlCol="0" anchor="ctr">
            <a:noAutofit/>
          </a:bodyPr>
          <a:lstStyle>
            <a:lvl1pPr marL="0" lvl="0" indent="0" algn="r" rtl="0">
              <a:lnSpc>
                <a:spcPct val="100000"/>
              </a:lnSpc>
              <a:spcBef>
                <a:spcPts val="0"/>
              </a:spcBef>
              <a:spcAft>
                <a:spcPts val="0"/>
              </a:spcAft>
              <a:buFont typeface="Arial"/>
              <a:buNone/>
              <a:defRPr lang="en-US" sz="3200" b="1" i="0" u="none" strike="noStrike" cap="all" baseline="0" dirty="0">
                <a:solidFill>
                  <a:srgbClr val="000000"/>
                </a:solidFill>
                <a:latin typeface="Raleway"/>
              </a:defRPr>
            </a:lvl1pPr>
          </a:lstStyle>
          <a:p>
            <a:r>
              <a:rPr lang="en-US" dirty="0"/>
              <a:t>Click to edit Master title style</a:t>
            </a:r>
          </a:p>
        </p:txBody>
      </p:sp>
      <p:sp>
        <p:nvSpPr>
          <p:cNvPr id="9" name="Title 8">
            <a:extLst>
              <a:ext uri="{93113A62-86BE-457A-BD92-46E0A2BDC97A}">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A4CC91F5-71E8-4D60-8928-7BA589D9C695}"/>
              </a:ext>
            </a:extLst>
          </p:cNvPr>
          <p:cNvSpPr>
            <a:spLocks noGrp="1"/>
          </p:cNvSpPr>
          <p:nvPr>
            <p:ph type="title" idx="4"/>
          </p:nvPr>
        </p:nvSpPr>
        <p:spPr>
          <a:xfrm>
            <a:off x="5703932" y="1801768"/>
            <a:ext cx="2868568" cy="291360"/>
          </a:xfrm>
          <a:prstGeom prst="rect">
            <a:avLst/>
          </a:prstGeom>
          <a:noFill/>
          <a:ln>
            <a:noFill/>
            <a:prstDash val="solid"/>
          </a:ln>
        </p:spPr>
        <p:txBody>
          <a:bodyPr lIns="95250" tIns="0" rIns="95250" bIns="0" numCol="1" spcCol="0" rtlCol="0" anchor="t">
            <a:normAutofit fontScale="77500" lnSpcReduction="20000"/>
          </a:bodyPr>
          <a:lstStyle>
            <a:lvl1pPr marL="0" lvl="0" indent="0" algn="r" rtl="0">
              <a:lnSpc>
                <a:spcPct val="100000"/>
              </a:lnSpc>
              <a:spcBef>
                <a:spcPts val="0"/>
              </a:spcBef>
              <a:spcAft>
                <a:spcPts val="0"/>
              </a:spcAft>
              <a:buFont typeface="Arial"/>
              <a:buNone/>
              <a:defRPr lang="en-US" sz="1800" b="1" i="0" u="none" strike="noStrike" cap="none" baseline="0" dirty="0">
                <a:solidFill>
                  <a:srgbClr val="000000"/>
                </a:solidFill>
                <a:latin typeface="Raleway-medium"/>
              </a:defRPr>
            </a:lvl1pPr>
          </a:lstStyle>
          <a:p>
            <a:pPr lvl="0"/>
            <a:r>
              <a:rPr lang="en-US" dirty="0"/>
              <a:t>Click to edit Master text styles</a:t>
            </a:r>
          </a:p>
        </p:txBody>
      </p:sp>
      <p:sp>
        <p:nvSpPr>
          <p:cNvPr id="10" name="Title 9">
            <a:extLst>
              <a:ext uri="{8B265029-A63A-4F64-9BAD-EB4C87F006C0}">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13B9E283-B167-47CF-809C-83FEC3ADE0B3}"/>
              </a:ext>
            </a:extLst>
          </p:cNvPr>
          <p:cNvSpPr>
            <a:spLocks noGrp="1"/>
          </p:cNvSpPr>
          <p:nvPr>
            <p:ph type="title" idx="5"/>
          </p:nvPr>
        </p:nvSpPr>
        <p:spPr>
          <a:xfrm>
            <a:off x="5857874" y="790575"/>
            <a:ext cx="2703366" cy="365779"/>
          </a:xfrm>
          <a:prstGeom prst="rect">
            <a:avLst/>
          </a:prstGeom>
          <a:noFill/>
          <a:ln>
            <a:noFill/>
            <a:prstDash val="solid"/>
          </a:ln>
        </p:spPr>
        <p:txBody>
          <a:bodyPr lIns="95250" tIns="0" rIns="95250" bIns="0" numCol="1" spcCol="0" rtlCol="0" anchor="b">
            <a:normAutofit/>
          </a:bodyPr>
          <a:lstStyle>
            <a:lvl1pPr marL="0" lvl="0" indent="0" algn="r" rtl="0">
              <a:lnSpc>
                <a:spcPct val="100000"/>
              </a:lnSpc>
              <a:spcBef>
                <a:spcPts val="0"/>
              </a:spcBef>
              <a:spcAft>
                <a:spcPts val="0"/>
              </a:spcAft>
              <a:buFont typeface="Arial"/>
              <a:buNone/>
              <a:defRPr lang="en-US" sz="1400" b="0" i="0" u="none" strike="noStrike" cap="none" baseline="0" dirty="0">
                <a:solidFill>
                  <a:srgbClr val="000000"/>
                </a:solidFill>
                <a:latin typeface="Cambria"/>
              </a:defRPr>
            </a:lvl1pPr>
          </a:lstStyle>
          <a:p>
            <a:pPr lvl="0"/>
            <a:r>
              <a:rPr lang="en-US" dirty="0"/>
              <a:t>Click to edit Master text styles</a:t>
            </a:r>
          </a:p>
        </p:txBody>
      </p:sp>
      <p:sp>
        <p:nvSpPr>
          <p:cNvPr id="11" name="Picture Placeholder 10">
            <a:extLst>
              <a:ext uri="{54A9AEDC-7972-4F77-9694-209CBC37CF40}">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A871FED2-2A35-4643-912F-9683DE4C6490}"/>
              </a:ext>
            </a:extLst>
          </p:cNvPr>
          <p:cNvSpPr>
            <a:spLocks noGrp="1"/>
          </p:cNvSpPr>
          <p:nvPr>
            <p:ph type="pic" idx="6"/>
          </p:nvPr>
        </p:nvSpPr>
        <p:spPr>
          <a:xfrm>
            <a:off x="0" y="0"/>
            <a:ext cx="5238750" cy="5143500"/>
          </a:xfrm>
          <a:custGeom>
            <a:avLst/>
            <a:gdLst/>
            <a:ahLst/>
            <a:cxnLst/>
            <a:rect l="0" t="0" r="r" b="b"/>
            <a:pathLst>
              <a:path w="5238750" h="5143500">
                <a:moveTo>
                  <a:pt x="0" y="0"/>
                </a:moveTo>
                <a:lnTo>
                  <a:pt x="1451278" y="0"/>
                </a:lnTo>
                <a:lnTo>
                  <a:pt x="2124747" y="673469"/>
                </a:lnTo>
                <a:cubicBezTo>
                  <a:pt x="2365046" y="869502"/>
                  <a:pt x="2605345" y="1065535"/>
                  <a:pt x="2845643" y="1261569"/>
                </a:cubicBezTo>
                <a:cubicBezTo>
                  <a:pt x="3405286" y="1726357"/>
                  <a:pt x="4107212" y="2105776"/>
                  <a:pt x="4695311" y="3130207"/>
                </a:cubicBezTo>
                <a:cubicBezTo>
                  <a:pt x="5283411" y="4154639"/>
                  <a:pt x="5226498" y="4790166"/>
                  <a:pt x="5238750" y="5143500"/>
                </a:cubicBezTo>
                <a:lnTo>
                  <a:pt x="0" y="5143500"/>
                </a:lnTo>
                <a:close/>
              </a:path>
            </a:pathLst>
          </a:custGeom>
          <a:noFill/>
          <a:ln>
            <a:noFill/>
            <a:prstDash val="solid"/>
          </a:ln>
        </p:spPr>
        <p:txBody>
          <a:bodyPr lIns="91440" tIns="93600" rIns="91440" bIns="45720" rtlCol="0">
            <a:noAutofit/>
          </a:bodyPr>
          <a:lstStyle/>
          <a:p>
            <a:pPr lvl="0"/>
            <a:r>
              <a:rPr lang="en-US" dirty="0"/>
              <a:t>Click to edit Master text styles</a:t>
            </a:r>
          </a:p>
        </p:txBody>
      </p:sp>
      <p:cxnSp>
        <p:nvCxnSpPr>
          <p:cNvPr id="12" name="Straight Connector 11">
            <a:extLst>
              <a:ext uri="{23181843-F607-4816-B925-90C0CF6319C5}">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1EA2B0C4-FCB6-4842-86AB-F1100181E8A7}"/>
              </a:ext>
            </a:extLst>
          </p:cNvPr>
          <p:cNvCxnSpPr/>
          <p:nvPr/>
        </p:nvCxnSpPr>
        <p:spPr>
          <a:xfrm>
            <a:off x="5280708" y="1905000"/>
            <a:ext cx="944784" cy="0"/>
          </a:xfrm>
          <a:prstGeom prst="line">
            <a:avLst/>
          </a:prstGeom>
          <a:ln w="19050" cap="flat">
            <a:solidFill>
              <a:srgbClr val="00B050"/>
            </a:solidFill>
            <a:prstDash val="solid"/>
            <a:round/>
          </a:ln>
        </p:spPr>
        <p:style>
          <a:lnRef idx="1">
            <a:schemeClr val="accent1"/>
          </a:lnRef>
          <a:fillRef idx="1">
            <a:schemeClr val="accent1"/>
          </a:fillRef>
          <a:effectRef idx="0">
            <a:schemeClr val="accent1"/>
          </a:effectRef>
          <a:fontRef idx="minor">
            <a:srgbClr val="FFFFFF"/>
          </a:fontRef>
        </p:style>
      </p:cxnSp>
    </p:spTree>
    <p:custDataLst>
      <p:tags r:id="rId1"/>
    </p:custDataLst>
    <p:extLst>
      <p:ext uri="{F3E9313D-D51F-4770-AD04-62E2A5F26AB1}">
        <p14:creationId xmlns="" xmlns:c="http://schemas.openxmlformats.org/drawingml/2006/chart" xmlns:cs="http://schemas.microsoft.com/office/drawing/2012/chartStyle" xmlns:ns1="http://schemas.openxmlformats.org/officeDocument/2006/extended-properties" xmlns:vt="http://schemas.openxmlformats.org/officeDocument/2006/docPropsVTypes" xmlns:p14="http://schemas.microsoft.com/office/powerpoint/2010/main" val="171471806795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p:cSld name="Business Ethics 01">
    <p:spTree>
      <p:nvGrpSpPr>
        <p:cNvPr id="1" name=""/>
        <p:cNvGrpSpPr/>
        <p:nvPr/>
      </p:nvGrpSpPr>
      <p:grpSpPr>
        <a:xfrm>
          <a:off x="0" y="0"/>
          <a:ext cx="0" cy="0"/>
          <a:chOff x="0" y="0"/>
          <a:chExt cx="0" cy="0"/>
        </a:xfrm>
      </p:grpSpPr>
      <p:sp>
        <p:nvSpPr>
          <p:cNvPr id="2" name="Rectangle 1">
            <a:extLst>
              <a:ext uri="{126A1419-6416-4EF9-B286-8066159FF4ED}">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152D7E5E-9E54-4198-8A80-535DCD65D56F}"/>
              </a:ext>
            </a:extLst>
          </p:cNvPr>
          <p:cNvSpPr/>
          <p:nvPr userDrawn="1"/>
        </p:nvSpPr>
        <p:spPr>
          <a:xfrm>
            <a:off x="0" y="0"/>
            <a:ext cx="3238500" cy="5143500"/>
          </a:xfrm>
          <a:prstGeom prst="rect">
            <a:avLst/>
          </a:prstGeom>
          <a:gradFill rotWithShape="1">
            <a:gsLst>
              <a:gs pos="0">
                <a:srgbClr val="3E6EEF"/>
              </a:gs>
              <a:gs pos="100000">
                <a:srgbClr val="2C58B6"/>
              </a:gs>
            </a:gsLst>
            <a:lin ang="5400000" scaled="0"/>
          </a:gradFill>
          <a:ln w="9525" cap="flat">
            <a:noFill/>
            <a:prstDash val="solid"/>
            <a:round/>
          </a:ln>
          <a:effectLst/>
        </p:spPr>
        <p:style>
          <a:lnRef idx="1">
            <a:schemeClr val="accent1">
              <a:shade val="50000"/>
            </a:schemeClr>
          </a:lnRef>
          <a:fillRef idx="1">
            <a:schemeClr val="accent1"/>
          </a:fillRef>
          <a:effectRef idx="0">
            <a:schemeClr val="accent1"/>
          </a:effectRef>
          <a:fontRef idx="minor">
            <a:srgbClr val="FFFFFF"/>
          </a:fontRef>
        </p:style>
        <p:txBody>
          <a:bodyPr rtlCol="0" anchor="ctr">
            <a:noAutofit/>
          </a:bodyPr>
          <a:lstStyle/>
          <a:p>
            <a:pPr algn="ctr"/>
            <a:endParaRPr lang="en-US" dirty="0"/>
          </a:p>
        </p:txBody>
      </p:sp>
      <p:sp>
        <p:nvSpPr>
          <p:cNvPr id="3" name="Title 1">
            <a:extLst>
              <a:ext uri="{994A7807-1700-4DC8-9BA2-4A0EBB7575FB}">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6DD6BBE7-96E6-472F-B0CD-6E37E7A1817A}"/>
              </a:ext>
            </a:extLst>
          </p:cNvPr>
          <p:cNvSpPr>
            <a:spLocks noGrp="1"/>
          </p:cNvSpPr>
          <p:nvPr>
            <p:ph type="title" idx="10"/>
          </p:nvPr>
        </p:nvSpPr>
        <p:spPr>
          <a:xfrm>
            <a:off x="523875" y="828675"/>
            <a:ext cx="2190750" cy="1714500"/>
          </a:xfrm>
          <a:noFill/>
          <a:ln w="9525" cap="flat">
            <a:noFill/>
            <a:prstDash val="solid"/>
            <a:round/>
          </a:ln>
        </p:spPr>
        <p:txBody>
          <a:bodyPr lIns="0" tIns="0" rIns="0" bIns="0" rtlCol="0" anchor="b"/>
          <a:lstStyle>
            <a:lvl1pPr lvl="0" algn="l">
              <a:defRPr lang="en-US" sz="2800" b="1" cap="none" dirty="0">
                <a:solidFill>
                  <a:srgbClr val="FFFFFF"/>
                </a:solidFill>
                <a:latin typeface="Quicksand"/>
              </a:defRPr>
            </a:lvl1pPr>
          </a:lstStyle>
          <a:p>
            <a:r>
              <a:rPr lang="en-US" dirty="0"/>
              <a:t>Click to edit Master title style</a:t>
            </a:r>
          </a:p>
        </p:txBody>
      </p:sp>
      <p:sp>
        <p:nvSpPr>
          <p:cNvPr id="4" name="Slide Number Placeholder 3" hidden="1">
            <a:extLst>
              <a:ext uri="{A3BC690A-F83E-44AB-9E2E-1ACA222E047B}">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B00DCCC9-52C0-4453-A1DB-424F1A0FD583}"/>
              </a:ext>
            </a:extLst>
          </p:cNvPr>
          <p:cNvSpPr>
            <a:spLocks noGrp="1"/>
          </p:cNvSpPr>
          <p:nvPr>
            <p:ph type="sldNum" sz="quarter" idx="11"/>
          </p:nvPr>
        </p:nvSpPr>
        <p:spPr>
          <a:xfrm>
            <a:off x="7767815" y="4695033"/>
            <a:ext cx="613018" cy="285750"/>
          </a:xfrm>
          <a:noFill/>
          <a:ln w="9525" cap="flat">
            <a:noFill/>
            <a:prstDash val="solid"/>
            <a:round/>
          </a:ln>
        </p:spPr>
        <p:txBody>
          <a:bodyPr rtlCol="0"/>
          <a:lstStyle/>
          <a:p>
            <a:r>
              <a:rPr lang="en-US" dirty="0"/>
              <a:t>&lt;#&gt;</a:t>
            </a:r>
          </a:p>
        </p:txBody>
      </p:sp>
      <p:sp>
        <p:nvSpPr>
          <p:cNvPr id="5" name="Footer Placeholder 2" hidden="1">
            <a:extLst>
              <a:ext uri="{6F823646-E7E3-48E9-B3BB-A4FEE541941C}">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9DE083CC-2FBF-4AA3-8E56-3536DD5E0E75}"/>
              </a:ext>
            </a:extLst>
          </p:cNvPr>
          <p:cNvSpPr>
            <a:spLocks noGrp="1"/>
          </p:cNvSpPr>
          <p:nvPr>
            <p:ph type="ftr" sz="quarter" idx="12"/>
          </p:nvPr>
        </p:nvSpPr>
        <p:spPr>
          <a:xfrm>
            <a:off x="2495550" y="4686300"/>
            <a:ext cx="5181600" cy="285750"/>
          </a:xfrm>
          <a:noFill/>
          <a:ln w="9525" cap="flat">
            <a:noFill/>
            <a:prstDash val="solid"/>
            <a:round/>
          </a:ln>
        </p:spPr>
        <p:txBody>
          <a:bodyPr rtlCol="0"/>
          <a:lstStyle/>
          <a:p>
            <a:r>
              <a:rPr lang="en-US" dirty="0"/>
              <a:t>Footer</a:t>
            </a:r>
          </a:p>
        </p:txBody>
      </p:sp>
      <p:sp>
        <p:nvSpPr>
          <p:cNvPr id="6" name="Date Placeholder 1" hidden="1">
            <a:extLst>
              <a:ext uri="{B7D8E4BC-FFC4-4132-AABE-B7F00835ABE9}">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42287290-9F6F-41CE-95E1-2676B09A9CB5}"/>
              </a:ext>
            </a:extLst>
          </p:cNvPr>
          <p:cNvSpPr>
            <a:spLocks noGrp="1"/>
          </p:cNvSpPr>
          <p:nvPr>
            <p:ph type="dt" sz="half" idx="13"/>
          </p:nvPr>
        </p:nvSpPr>
        <p:spPr>
          <a:xfrm>
            <a:off x="762000" y="4695033"/>
            <a:ext cx="1639570" cy="285750"/>
          </a:xfrm>
          <a:noFill/>
          <a:ln w="9525" cap="flat">
            <a:noFill/>
            <a:prstDash val="solid"/>
            <a:round/>
          </a:ln>
        </p:spPr>
        <p:txBody>
          <a:bodyPr rtlCol="0"/>
          <a:lstStyle/>
          <a:p>
            <a:r>
              <a:rPr lang="en-US" dirty="0"/>
              <a:t>Date</a:t>
            </a:r>
          </a:p>
        </p:txBody>
      </p:sp>
      <p:sp>
        <p:nvSpPr>
          <p:cNvPr id="7" name="Rectangle 6">
            <a:extLst>
              <a:ext uri="{36565751-6F1C-40FB-926C-472AE07A521D}">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C5867B88-F248-4FDB-87E7-E854686117FA}"/>
              </a:ext>
            </a:extLst>
          </p:cNvPr>
          <p:cNvSpPr/>
          <p:nvPr userDrawn="1"/>
        </p:nvSpPr>
        <p:spPr>
          <a:xfrm>
            <a:off x="533400" y="0"/>
            <a:ext cx="95250" cy="666750"/>
          </a:xfrm>
          <a:prstGeom prst="rect">
            <a:avLst/>
          </a:prstGeom>
          <a:solidFill>
            <a:srgbClr val="FFFFFF"/>
          </a:solidFill>
          <a:ln w="9525" cap="flat">
            <a:noFill/>
            <a:prstDash val="solid"/>
            <a:round/>
          </a:ln>
          <a:effectLst/>
        </p:spPr>
        <p:style>
          <a:lnRef idx="1">
            <a:schemeClr val="accent1">
              <a:shade val="50000"/>
            </a:schemeClr>
          </a:lnRef>
          <a:fillRef idx="1">
            <a:schemeClr val="accent1"/>
          </a:fillRef>
          <a:effectRef idx="0">
            <a:schemeClr val="accent1"/>
          </a:effectRef>
          <a:fontRef idx="minor">
            <a:srgbClr val="FFFFFF"/>
          </a:fontRef>
        </p:style>
        <p:txBody>
          <a:bodyPr rtlCol="0" anchor="ctr">
            <a:noAutofit/>
          </a:bodyPr>
          <a:lstStyle/>
          <a:p>
            <a:pPr algn="ctr"/>
            <a:endParaRPr lang="en-US" dirty="0"/>
          </a:p>
        </p:txBody>
      </p:sp>
      <p:sp>
        <p:nvSpPr>
          <p:cNvPr id="8" name="Picture Placeholder 7">
            <a:extLst>
              <a:ext uri="{81F691D0-4EA6-4D76-BA42-2D6796754F01}">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2B137AEB-52E4-43C8-A3C5-42032103C76C}"/>
              </a:ext>
            </a:extLst>
          </p:cNvPr>
          <p:cNvSpPr>
            <a:spLocks noGrp="1"/>
          </p:cNvSpPr>
          <p:nvPr>
            <p:ph type="pic" idx="14"/>
          </p:nvPr>
        </p:nvSpPr>
        <p:spPr>
          <a:xfrm>
            <a:off x="3714750" y="476250"/>
            <a:ext cx="4953000" cy="2000250"/>
          </a:xfrm>
          <a:prstGeom prst="rect">
            <a:avLst/>
          </a:prstGeom>
          <a:noFill/>
          <a:ln w="9525" cap="flat">
            <a:noFill/>
            <a:prstDash val="solid"/>
            <a:round/>
          </a:ln>
        </p:spPr>
        <p:txBody>
          <a:bodyPr lIns="91440" tIns="93600" rIns="91440" bIns="45720" rtlCol="0">
            <a:noAutofit/>
          </a:bodyPr>
          <a:lstStyle/>
          <a:p>
            <a:pPr lvl="0"/>
            <a:r>
              <a:rPr lang="en-US" dirty="0"/>
              <a:t>Click to edit Master text styles</a:t>
            </a:r>
          </a:p>
        </p:txBody>
      </p:sp>
      <p:sp>
        <p:nvSpPr>
          <p:cNvPr id="9" name="Rectangle 8">
            <a:extLst>
              <a:ext uri="{49331634-4EBA-4BE2-B172-E4E35BA43188}">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A831CA4E-B6E2-4370-926E-CFC2C2F10CCD}"/>
              </a:ext>
            </a:extLst>
          </p:cNvPr>
          <p:cNvSpPr/>
          <p:nvPr userDrawn="1"/>
        </p:nvSpPr>
        <p:spPr>
          <a:xfrm>
            <a:off x="8667750" y="4667250"/>
            <a:ext cx="476250" cy="19050"/>
          </a:xfrm>
          <a:prstGeom prst="rect">
            <a:avLst/>
          </a:prstGeom>
          <a:solidFill>
            <a:srgbClr val="3E6EEF"/>
          </a:solidFill>
          <a:ln w="9525" cap="flat">
            <a:noFill/>
            <a:prstDash val="solid"/>
            <a:round/>
          </a:ln>
          <a:effectLst/>
        </p:spPr>
        <p:style>
          <a:lnRef idx="1">
            <a:schemeClr val="accent1">
              <a:shade val="50000"/>
            </a:schemeClr>
          </a:lnRef>
          <a:fillRef idx="1">
            <a:schemeClr val="accent1"/>
          </a:fillRef>
          <a:effectRef idx="0">
            <a:schemeClr val="accent1"/>
          </a:effectRef>
          <a:fontRef idx="minor">
            <a:srgbClr val="FFFFFF"/>
          </a:fontRef>
        </p:style>
        <p:txBody>
          <a:bodyPr rtlCol="0" anchor="ctr">
            <a:noAutofit/>
          </a:bodyPr>
          <a:lstStyle/>
          <a:p>
            <a:pPr algn="ctr"/>
            <a:endParaRPr lang="en-US" dirty="0"/>
          </a:p>
        </p:txBody>
      </p:sp>
      <p:sp>
        <p:nvSpPr>
          <p:cNvPr id="10" name="Title 9">
            <a:extLst>
              <a:ext uri="{7D3D7E4D-179F-4409-AEB6-B100B27EA01D}">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5D725778-3FC3-4B0B-9A7A-E0C777808DF8}"/>
              </a:ext>
            </a:extLst>
          </p:cNvPr>
          <p:cNvSpPr>
            <a:spLocks noGrp="1"/>
          </p:cNvSpPr>
          <p:nvPr>
            <p:ph type="title" idx="15"/>
          </p:nvPr>
        </p:nvSpPr>
        <p:spPr>
          <a:xfrm>
            <a:off x="3895725" y="2743200"/>
            <a:ext cx="4572000" cy="285750"/>
          </a:xfrm>
          <a:prstGeom prst="rect">
            <a:avLst/>
          </a:prstGeom>
          <a:noFill/>
          <a:ln w="9525" cap="flat">
            <a:noFill/>
            <a:prstDash val="solid"/>
            <a:round/>
          </a:ln>
        </p:spPr>
        <p:txBody>
          <a:bodyPr lIns="0" tIns="0" rIns="0" bIns="0" rtlCol="0" anchor="ctr">
            <a:noAutofit/>
          </a:bodyPr>
          <a:lstStyle>
            <a:lvl1pPr lvl="0" algn="l">
              <a:defRPr lang="en-US" sz="1100" b="0" cap="none" dirty="0">
                <a:solidFill>
                  <a:srgbClr val="000000"/>
                </a:solidFill>
                <a:latin typeface="Source Sans Pro"/>
              </a:defRPr>
            </a:lvl1pPr>
          </a:lstStyle>
          <a:p>
            <a:pPr lvl="0"/>
            <a:r>
              <a:rPr lang="en-US" dirty="0"/>
              <a:t>Click to edit Master text styles</a:t>
            </a:r>
          </a:p>
        </p:txBody>
      </p:sp>
      <p:sp>
        <p:nvSpPr>
          <p:cNvPr id="11" name="Content Placeholder 10">
            <a:extLst>
              <a:ext uri="{A9DB7C2E-4619-42C9-8F06-6D6DF86AAC4C}">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BEA0C1B1-84D8-4C09-9D37-77AA0C3CDBBE}"/>
              </a:ext>
            </a:extLst>
          </p:cNvPr>
          <p:cNvSpPr>
            <a:spLocks noGrp="1"/>
          </p:cNvSpPr>
          <p:nvPr>
            <p:ph idx="16"/>
          </p:nvPr>
        </p:nvSpPr>
        <p:spPr>
          <a:xfrm>
            <a:off x="561975" y="2743200"/>
            <a:ext cx="2190750" cy="1619250"/>
          </a:xfrm>
          <a:prstGeom prst="rect">
            <a:avLst/>
          </a:prstGeom>
          <a:noFill/>
          <a:ln w="9525" cap="flat">
            <a:noFill/>
            <a:prstDash val="solid"/>
            <a:round/>
          </a:ln>
        </p:spPr>
        <p:txBody>
          <a:bodyPr lIns="0" tIns="0" rIns="0" bIns="0" rtlCol="0">
            <a:noAutofit/>
          </a:bodyPr>
          <a:lstStyle>
            <a:lvl1pPr marL="0" lvl="0" indent="0" algn="l">
              <a:lnSpc>
                <a:spcPct val="150000"/>
              </a:lnSpc>
              <a:buNone/>
              <a:defRPr lang="en-US" sz="1100" b="0" cap="none" dirty="0">
                <a:solidFill>
                  <a:srgbClr val="FFFFFF"/>
                </a:solidFill>
                <a:latin typeface="Source Sans Pro"/>
              </a:defRPr>
            </a:lvl1pPr>
            <a:lvl2pPr marL="457200" lvl="1" indent="0" algn="l">
              <a:lnSpc>
                <a:spcPct val="150000"/>
              </a:lnSpc>
              <a:buNone/>
              <a:defRPr lang="en-US" sz="1100" b="0" cap="none" dirty="0">
                <a:solidFill>
                  <a:srgbClr val="FFFFFF"/>
                </a:solidFill>
                <a:latin typeface="Source Sans Pro"/>
              </a:defRPr>
            </a:lvl2pPr>
            <a:lvl3pPr marL="914400" lvl="2" indent="0" algn="l">
              <a:lnSpc>
                <a:spcPct val="150000"/>
              </a:lnSpc>
              <a:buNone/>
              <a:defRPr lang="en-US" sz="1100" b="0" cap="none" dirty="0">
                <a:solidFill>
                  <a:srgbClr val="FFFFFF"/>
                </a:solidFill>
                <a:latin typeface="Source Sans Pro"/>
              </a:defRPr>
            </a:lvl3pPr>
            <a:lvl4pPr marL="1371600" lvl="3" indent="0" algn="l">
              <a:lnSpc>
                <a:spcPct val="150000"/>
              </a:lnSpc>
              <a:buNone/>
              <a:defRPr lang="en-US" sz="1100" b="0" cap="none" dirty="0">
                <a:solidFill>
                  <a:srgbClr val="FFFFFF"/>
                </a:solidFill>
                <a:latin typeface="Source Sans Pro"/>
              </a:defRPr>
            </a:lvl4pPr>
            <a:lvl5pPr marL="1828800" lvl="4" indent="0" algn="l">
              <a:lnSpc>
                <a:spcPct val="150000"/>
              </a:lnSpc>
              <a:buNone/>
              <a:defRPr lang="en-US" sz="1100" b="0" cap="none" dirty="0">
                <a:solidFill>
                  <a:srgbClr val="FFFFFF"/>
                </a:solidFill>
                <a:latin typeface="Source Sans Pro"/>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Content Placeholder 11">
            <a:extLst>
              <a:ext uri="{848DC335-6BD4-438B-AC6A-E59BB97D2F5F}">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C467B9DB-1649-4C7C-AA20-76B5678B56BB}"/>
              </a:ext>
            </a:extLst>
          </p:cNvPr>
          <p:cNvSpPr>
            <a:spLocks noGrp="1"/>
          </p:cNvSpPr>
          <p:nvPr>
            <p:ph idx="17"/>
          </p:nvPr>
        </p:nvSpPr>
        <p:spPr>
          <a:xfrm>
            <a:off x="3905250" y="3200400"/>
            <a:ext cx="2190750" cy="1333500"/>
          </a:xfrm>
          <a:prstGeom prst="rect">
            <a:avLst/>
          </a:prstGeom>
          <a:noFill/>
          <a:ln w="9525" cap="flat">
            <a:noFill/>
            <a:prstDash val="solid"/>
            <a:round/>
          </a:ln>
        </p:spPr>
        <p:txBody>
          <a:bodyPr lIns="0" tIns="0" rIns="0" bIns="0" rtlCol="0">
            <a:noAutofit/>
          </a:bodyPr>
          <a:lstStyle>
            <a:lvl1pPr marL="285750" lvl="0" indent="-285750" algn="l">
              <a:lnSpc>
                <a:spcPct val="100000"/>
              </a:lnSpc>
              <a:buClr>
                <a:schemeClr val="tx1">
                  <a:lumMod val="85000"/>
                  <a:lumOff val="15000"/>
                </a:schemeClr>
              </a:buClr>
              <a:buSzPct val="110000"/>
              <a:buFont typeface="Source Sans Pro"/>
              <a:buChar char="➝"/>
              <a:defRPr lang="en-US" sz="1000" b="1" cap="none" dirty="0">
                <a:solidFill>
                  <a:srgbClr val="000000"/>
                </a:solidFill>
                <a:latin typeface="Open Sans"/>
              </a:defRPr>
            </a:lvl1pPr>
            <a:lvl2pPr lvl="1" algn="l">
              <a:lnSpc>
                <a:spcPct val="100000"/>
              </a:lnSpc>
              <a:defRPr lang="en-US" sz="900" b="1" cap="none" dirty="0">
                <a:solidFill>
                  <a:srgbClr val="000000"/>
                </a:solidFill>
                <a:latin typeface="Open Sans"/>
              </a:defRPr>
            </a:lvl2pPr>
            <a:lvl3pPr lvl="2" algn="l">
              <a:lnSpc>
                <a:spcPct val="100000"/>
              </a:lnSpc>
              <a:defRPr lang="en-US" sz="800" b="1" cap="none" dirty="0">
                <a:solidFill>
                  <a:srgbClr val="000000"/>
                </a:solidFill>
                <a:latin typeface="Open Sans"/>
              </a:defRPr>
            </a:lvl3pPr>
            <a:lvl4pPr lvl="3" algn="l">
              <a:lnSpc>
                <a:spcPct val="100000"/>
              </a:lnSpc>
              <a:defRPr lang="en-US" sz="700" b="1" cap="none" dirty="0">
                <a:solidFill>
                  <a:srgbClr val="000000"/>
                </a:solidFill>
                <a:latin typeface="Open Sans"/>
              </a:defRPr>
            </a:lvl4pPr>
            <a:lvl5pPr lvl="4" algn="l">
              <a:lnSpc>
                <a:spcPct val="100000"/>
              </a:lnSpc>
              <a:defRPr lang="en-US" sz="600" b="1" cap="none" dirty="0">
                <a:solidFill>
                  <a:srgbClr val="000000"/>
                </a:solidFill>
                <a:latin typeface="Open Sans"/>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3" name="Content Placeholder 12">
            <a:extLst>
              <a:ext uri="{8269E736-322C-4D1F-982B-DAF6D049F14D}">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D4855EFF-60F3-4977-B640-006FA991D0A9}"/>
              </a:ext>
            </a:extLst>
          </p:cNvPr>
          <p:cNvSpPr>
            <a:spLocks noGrp="1"/>
          </p:cNvSpPr>
          <p:nvPr>
            <p:ph idx="18"/>
          </p:nvPr>
        </p:nvSpPr>
        <p:spPr>
          <a:xfrm>
            <a:off x="6286500" y="3200400"/>
            <a:ext cx="2190750" cy="1333500"/>
          </a:xfrm>
          <a:prstGeom prst="rect">
            <a:avLst/>
          </a:prstGeom>
          <a:noFill/>
          <a:ln w="9525" cap="flat">
            <a:noFill/>
            <a:prstDash val="solid"/>
            <a:round/>
          </a:ln>
        </p:spPr>
        <p:txBody>
          <a:bodyPr lIns="0" tIns="0" rIns="0" bIns="0" rtlCol="0">
            <a:noAutofit/>
          </a:bodyPr>
          <a:lstStyle>
            <a:lvl1pPr marL="285750" lvl="0" indent="-285750" algn="l">
              <a:lnSpc>
                <a:spcPct val="100000"/>
              </a:lnSpc>
              <a:buClr>
                <a:schemeClr val="tx1">
                  <a:lumMod val="85000"/>
                  <a:lumOff val="15000"/>
                </a:schemeClr>
              </a:buClr>
              <a:buSzPct val="110000"/>
              <a:buFont typeface="Source Sans Pro"/>
              <a:buChar char="➝"/>
              <a:defRPr lang="en-US" sz="1000" b="1" cap="none" dirty="0">
                <a:solidFill>
                  <a:srgbClr val="000000"/>
                </a:solidFill>
                <a:latin typeface="Open Sans"/>
              </a:defRPr>
            </a:lvl1pPr>
            <a:lvl2pPr lvl="1" algn="l">
              <a:lnSpc>
                <a:spcPct val="100000"/>
              </a:lnSpc>
              <a:buFont typeface="Source Sans Pro"/>
              <a:buChar char="☞"/>
              <a:defRPr lang="en-US" sz="900" b="1" cap="none" dirty="0">
                <a:solidFill>
                  <a:srgbClr val="000000"/>
                </a:solidFill>
                <a:latin typeface="Open Sans"/>
              </a:defRPr>
            </a:lvl2pPr>
            <a:lvl3pPr lvl="2" algn="l">
              <a:lnSpc>
                <a:spcPct val="100000"/>
              </a:lnSpc>
              <a:buFont typeface="Source Sans Pro"/>
              <a:buChar char="☞"/>
              <a:defRPr lang="en-US" sz="800" b="1" cap="none" dirty="0">
                <a:solidFill>
                  <a:srgbClr val="000000"/>
                </a:solidFill>
                <a:latin typeface="Open Sans"/>
              </a:defRPr>
            </a:lvl3pPr>
            <a:lvl4pPr lvl="3" algn="l">
              <a:lnSpc>
                <a:spcPct val="100000"/>
              </a:lnSpc>
              <a:buFont typeface="Source Sans Pro"/>
              <a:buChar char="☞"/>
              <a:defRPr lang="en-US" sz="700" b="1" cap="none" dirty="0">
                <a:solidFill>
                  <a:srgbClr val="000000"/>
                </a:solidFill>
                <a:latin typeface="Open Sans"/>
              </a:defRPr>
            </a:lvl4pPr>
            <a:lvl5pPr lvl="4" algn="l">
              <a:lnSpc>
                <a:spcPct val="100000"/>
              </a:lnSpc>
              <a:buFont typeface="Source Sans Pro"/>
              <a:buChar char="☞"/>
              <a:defRPr lang="en-US" sz="600" b="1" cap="none" dirty="0">
                <a:solidFill>
                  <a:srgbClr val="000000"/>
                </a:solidFill>
                <a:latin typeface="Open Sans"/>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E87A8314-9AEF-4D04-9630-7974B9858F2D}">
        <p14:creationId xmlns="" xmlns:c="http://schemas.openxmlformats.org/drawingml/2006/chart" xmlns:cs="http://schemas.microsoft.com/office/drawing/2012/chartStyle" xmlns:ns1="http://schemas.openxmlformats.org/officeDocument/2006/extended-properties" xmlns:vt="http://schemas.openxmlformats.org/officeDocument/2006/docPropsVTypes" xmlns:p14="http://schemas.microsoft.com/office/powerpoint/2010/main" val="171471806795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p:cSld name="Global Warming 04">
    <p:spTree>
      <p:nvGrpSpPr>
        <p:cNvPr id="1" name=""/>
        <p:cNvGrpSpPr/>
        <p:nvPr/>
      </p:nvGrpSpPr>
      <p:grpSpPr>
        <a:xfrm>
          <a:off x="0" y="0"/>
          <a:ext cx="0" cy="0"/>
          <a:chOff x="0" y="0"/>
          <a:chExt cx="0" cy="0"/>
        </a:xfrm>
      </p:grpSpPr>
      <p:sp>
        <p:nvSpPr>
          <p:cNvPr id="2" name="Picture Placeholder 1">
            <a:extLst>
              <a:ext uri="{776D51C6-2C71-4585-9480-6B3DC405ABF9}">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9F635E84-2ED7-4B3A-BEAC-1BD85E2FDC7E}"/>
              </a:ext>
            </a:extLst>
          </p:cNvPr>
          <p:cNvSpPr>
            <a:spLocks noGrp="1"/>
          </p:cNvSpPr>
          <p:nvPr>
            <p:ph type="pic"/>
          </p:nvPr>
        </p:nvSpPr>
        <p:spPr>
          <a:xfrm>
            <a:off x="0" y="0"/>
            <a:ext cx="3810000" cy="5143500"/>
          </a:xfrm>
          <a:custGeom>
            <a:avLst/>
            <a:gdLst/>
            <a:ahLst/>
            <a:cxnLst/>
            <a:rect l="0" t="0" r="r" b="b"/>
            <a:pathLst>
              <a:path w="3810000" h="5143500">
                <a:moveTo>
                  <a:pt x="0" y="0"/>
                </a:moveTo>
                <a:lnTo>
                  <a:pt x="3810000" y="0"/>
                </a:lnTo>
                <a:lnTo>
                  <a:pt x="3810000" y="3182891"/>
                </a:lnTo>
                <a:lnTo>
                  <a:pt x="3648075" y="3362997"/>
                </a:lnTo>
                <a:lnTo>
                  <a:pt x="3804197" y="3538142"/>
                </a:lnTo>
                <a:lnTo>
                  <a:pt x="3810000" y="5143500"/>
                </a:lnTo>
                <a:lnTo>
                  <a:pt x="0" y="5143500"/>
                </a:lnTo>
                <a:close/>
              </a:path>
            </a:pathLst>
          </a:custGeom>
          <a:noFill/>
          <a:ln w="9525" cap="flat">
            <a:noFill/>
            <a:prstDash val="solid"/>
            <a:round/>
          </a:ln>
        </p:spPr>
        <p:txBody>
          <a:bodyPr lIns="91440" tIns="93600" rIns="91440" bIns="45720" rtlCol="0">
            <a:noAutofit/>
          </a:bodyPr>
          <a:lstStyle/>
          <a:p>
            <a:pPr lvl="0"/>
            <a:r>
              <a:rPr lang="en-US" dirty="0"/>
              <a:t>Click to edit Master text styles</a:t>
            </a:r>
          </a:p>
        </p:txBody>
      </p:sp>
      <p:sp>
        <p:nvSpPr>
          <p:cNvPr id="3" name="Title 1">
            <a:extLst>
              <a:ext uri="{59413024-B905-452A-B673-91547ABD2A3C}">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394451F0-CBA8-41DB-B284-C534D1D60875}"/>
              </a:ext>
            </a:extLst>
          </p:cNvPr>
          <p:cNvSpPr>
            <a:spLocks noGrp="1"/>
          </p:cNvSpPr>
          <p:nvPr>
            <p:ph type="title" idx="1"/>
          </p:nvPr>
        </p:nvSpPr>
        <p:spPr>
          <a:xfrm>
            <a:off x="523875" y="2667000"/>
            <a:ext cx="2762250" cy="857250"/>
          </a:xfrm>
          <a:noFill/>
          <a:ln w="9525" cap="flat">
            <a:noFill/>
            <a:prstDash val="solid"/>
            <a:round/>
          </a:ln>
        </p:spPr>
        <p:txBody>
          <a:bodyPr lIns="0" tIns="0" rIns="0" bIns="0" rtlCol="0" anchor="b"/>
          <a:lstStyle>
            <a:lvl1pPr lvl="0" algn="l">
              <a:defRPr lang="en-US" sz="2600" b="0" cap="none" dirty="0">
                <a:solidFill>
                  <a:srgbClr val="FFFFFF"/>
                </a:solidFill>
                <a:latin typeface="Abel"/>
              </a:defRPr>
            </a:lvl1pPr>
          </a:lstStyle>
          <a:p>
            <a:r>
              <a:rPr lang="en-US" dirty="0"/>
              <a:t>Click to edit Master title style</a:t>
            </a:r>
          </a:p>
        </p:txBody>
      </p:sp>
      <p:sp>
        <p:nvSpPr>
          <p:cNvPr id="4" name="Slide Number Placeholder 3" hidden="1">
            <a:extLst>
              <a:ext uri="{A12C6C77-F97F-4BDB-AC97-F5927742210B}">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DD829C58-B75C-4E27-B1FE-B4F63133FEF5}"/>
              </a:ext>
            </a:extLst>
          </p:cNvPr>
          <p:cNvSpPr>
            <a:spLocks noGrp="1"/>
          </p:cNvSpPr>
          <p:nvPr>
            <p:ph type="sldNum" sz="quarter" idx="2"/>
          </p:nvPr>
        </p:nvSpPr>
        <p:spPr>
          <a:xfrm>
            <a:off x="7767815" y="4695033"/>
            <a:ext cx="613018" cy="285750"/>
          </a:xfrm>
          <a:noFill/>
          <a:ln w="9525" cap="flat">
            <a:noFill/>
            <a:prstDash val="solid"/>
            <a:round/>
          </a:ln>
        </p:spPr>
        <p:txBody>
          <a:bodyPr rtlCol="0"/>
          <a:lstStyle/>
          <a:p>
            <a:r>
              <a:rPr lang="en-US" dirty="0"/>
              <a:t>&lt;#&gt;</a:t>
            </a:r>
          </a:p>
        </p:txBody>
      </p:sp>
      <p:sp>
        <p:nvSpPr>
          <p:cNvPr id="5" name="Footer Placeholder 2" hidden="1">
            <a:extLst>
              <a:ext uri="{B395575F-E6A5-46F0-B4C1-18885B6E2C5D}">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31472893-F6DB-4488-B6D7-A1E1CF3AEED7}"/>
              </a:ext>
            </a:extLst>
          </p:cNvPr>
          <p:cNvSpPr>
            <a:spLocks noGrp="1"/>
          </p:cNvSpPr>
          <p:nvPr>
            <p:ph type="ftr" sz="quarter" idx="3"/>
          </p:nvPr>
        </p:nvSpPr>
        <p:spPr>
          <a:xfrm>
            <a:off x="2495550" y="4686300"/>
            <a:ext cx="5181600" cy="285750"/>
          </a:xfrm>
          <a:noFill/>
          <a:ln w="9525" cap="flat">
            <a:noFill/>
            <a:prstDash val="solid"/>
            <a:round/>
          </a:ln>
        </p:spPr>
        <p:txBody>
          <a:bodyPr rtlCol="0"/>
          <a:lstStyle/>
          <a:p>
            <a:r>
              <a:rPr lang="en-US" dirty="0"/>
              <a:t>Footer</a:t>
            </a:r>
          </a:p>
        </p:txBody>
      </p:sp>
      <p:sp>
        <p:nvSpPr>
          <p:cNvPr id="6" name="Date Placeholder 1" hidden="1">
            <a:extLst>
              <a:ext uri="{EBA6299D-89A1-4E29-A9CC-5AFAC825D315}">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7553DAB0-D8C9-4655-AE11-E63038F7209E}"/>
              </a:ext>
            </a:extLst>
          </p:cNvPr>
          <p:cNvSpPr>
            <a:spLocks noGrp="1"/>
          </p:cNvSpPr>
          <p:nvPr>
            <p:ph type="dt" sz="half" idx="4"/>
          </p:nvPr>
        </p:nvSpPr>
        <p:spPr>
          <a:xfrm>
            <a:off x="762000" y="4695033"/>
            <a:ext cx="1639570" cy="285750"/>
          </a:xfrm>
          <a:noFill/>
          <a:ln w="9525" cap="flat">
            <a:noFill/>
            <a:prstDash val="solid"/>
            <a:round/>
          </a:ln>
        </p:spPr>
        <p:txBody>
          <a:bodyPr rtlCol="0"/>
          <a:lstStyle/>
          <a:p>
            <a:r>
              <a:rPr lang="en-US" dirty="0"/>
              <a:t>Date</a:t>
            </a:r>
          </a:p>
        </p:txBody>
      </p:sp>
      <p:sp>
        <p:nvSpPr>
          <p:cNvPr id="7" name="Title 6">
            <a:extLst>
              <a:ext uri="{C7422E80-6092-44CD-8CD7-CFC54A11F126}">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75D1BF1B-8525-42B0-9875-3B841C51FD04}"/>
              </a:ext>
            </a:extLst>
          </p:cNvPr>
          <p:cNvSpPr>
            <a:spLocks noGrp="1"/>
          </p:cNvSpPr>
          <p:nvPr>
            <p:ph type="title" idx="5"/>
          </p:nvPr>
        </p:nvSpPr>
        <p:spPr>
          <a:xfrm>
            <a:off x="571500" y="3667125"/>
            <a:ext cx="2714625" cy="762000"/>
          </a:xfrm>
          <a:prstGeom prst="rect">
            <a:avLst/>
          </a:prstGeom>
          <a:noFill/>
          <a:ln w="9525" cap="flat">
            <a:noFill/>
            <a:prstDash val="solid"/>
            <a:round/>
          </a:ln>
        </p:spPr>
        <p:txBody>
          <a:bodyPr lIns="0" tIns="0" rIns="0" bIns="0" rtlCol="0">
            <a:noAutofit/>
          </a:bodyPr>
          <a:lstStyle>
            <a:lvl1pPr lvl="0" algn="l">
              <a:lnSpc>
                <a:spcPct val="125000"/>
              </a:lnSpc>
              <a:defRPr lang="en-US" sz="1100" cap="none" dirty="0">
                <a:solidFill>
                  <a:srgbClr val="FFFFFF"/>
                </a:solidFill>
                <a:latin typeface="Source Sans Pro-light"/>
              </a:defRPr>
            </a:lvl1pPr>
          </a:lstStyle>
          <a:p>
            <a:pPr lvl="0"/>
            <a:r>
              <a:rPr lang="en-US" dirty="0"/>
              <a:t>Click to edit Master text styles</a:t>
            </a:r>
          </a:p>
        </p:txBody>
      </p:sp>
      <p:sp>
        <p:nvSpPr>
          <p:cNvPr id="8" name="Rectangle 7">
            <a:extLst>
              <a:ext uri="{DEF334A5-B04F-4EA0-BB7B-20024E223738}">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AFA14D80-E92D-429E-A235-8B5D67AF65DA}"/>
              </a:ext>
            </a:extLst>
          </p:cNvPr>
          <p:cNvSpPr/>
          <p:nvPr userDrawn="1"/>
        </p:nvSpPr>
        <p:spPr>
          <a:xfrm>
            <a:off x="4191000" y="428625"/>
            <a:ext cx="2286000" cy="1428750"/>
          </a:xfrm>
          <a:prstGeom prst="rect">
            <a:avLst/>
          </a:prstGeom>
          <a:gradFill rotWithShape="1">
            <a:gsLst>
              <a:gs pos="0">
                <a:srgbClr val="FAFBFC"/>
              </a:gs>
              <a:gs pos="100000">
                <a:srgbClr val="FEFEFF">
                  <a:tint val="15000"/>
                  <a:satMod val="350000"/>
                </a:srgbClr>
              </a:gs>
            </a:gsLst>
            <a:lin ang="10800000" scaled="0"/>
          </a:gradFill>
          <a:ln w="9525" cap="flat">
            <a:noFill/>
            <a:prstDash val="solid"/>
            <a:round/>
          </a:ln>
          <a:effectLst/>
        </p:spPr>
        <p:style>
          <a:lnRef idx="1">
            <a:schemeClr val="accent1">
              <a:shade val="50000"/>
            </a:schemeClr>
          </a:lnRef>
          <a:fillRef idx="1">
            <a:schemeClr val="accent1"/>
          </a:fillRef>
          <a:effectRef idx="0">
            <a:schemeClr val="accent1"/>
          </a:effectRef>
          <a:fontRef idx="minor">
            <a:srgbClr val="FFFFFF"/>
          </a:fontRef>
        </p:style>
        <p:txBody>
          <a:bodyPr rtlCol="0" anchor="ctr">
            <a:noAutofit/>
          </a:bodyPr>
          <a:lstStyle/>
          <a:p>
            <a:pPr algn="ctr"/>
            <a:endParaRPr lang="en-US" sz="1800" b="0" i="0" u="none" strike="noStrike" cap="none" baseline="0" dirty="0">
              <a:solidFill>
                <a:srgbClr val="000000"/>
              </a:solidFill>
              <a:latin typeface="Open Sans"/>
            </a:endParaRPr>
          </a:p>
        </p:txBody>
      </p:sp>
      <p:sp>
        <p:nvSpPr>
          <p:cNvPr id="9" name="Rectangle 8">
            <a:extLst>
              <a:ext uri="{CC43E893-6541-4B6F-BC2A-B7F6D956433D}">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63A4C3DD-67BC-4467-813F-437875B08DF0}"/>
              </a:ext>
            </a:extLst>
          </p:cNvPr>
          <p:cNvSpPr/>
          <p:nvPr userDrawn="1"/>
        </p:nvSpPr>
        <p:spPr>
          <a:xfrm>
            <a:off x="6486525" y="428625"/>
            <a:ext cx="2286000" cy="1428750"/>
          </a:xfrm>
          <a:prstGeom prst="rect">
            <a:avLst/>
          </a:prstGeom>
          <a:solidFill>
            <a:srgbClr val="FFFFFF"/>
          </a:solidFill>
          <a:ln w="9525" cap="flat">
            <a:noFill/>
            <a:prstDash val="solid"/>
            <a:round/>
          </a:ln>
          <a:effectLst/>
        </p:spPr>
        <p:style>
          <a:lnRef idx="1">
            <a:schemeClr val="accent1">
              <a:shade val="50000"/>
            </a:schemeClr>
          </a:lnRef>
          <a:fillRef idx="1">
            <a:schemeClr val="accent1"/>
          </a:fillRef>
          <a:effectRef idx="0">
            <a:schemeClr val="accent1"/>
          </a:effectRef>
          <a:fontRef idx="minor">
            <a:srgbClr val="FFFFFF"/>
          </a:fontRef>
        </p:style>
        <p:txBody>
          <a:bodyPr rtlCol="0" anchor="ctr">
            <a:noAutofit/>
          </a:bodyPr>
          <a:lstStyle/>
          <a:p>
            <a:pPr algn="ctr"/>
            <a:endParaRPr lang="en-US" dirty="0"/>
          </a:p>
        </p:txBody>
      </p:sp>
      <p:sp>
        <p:nvSpPr>
          <p:cNvPr id="10" name="Rectangle 9">
            <a:extLst>
              <a:ext uri="{74A33379-7F8C-4497-BD25-8A3AAA646957}">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2C16CA98-9B0F-4E24-B908-AB2BFAF36D22}"/>
              </a:ext>
            </a:extLst>
          </p:cNvPr>
          <p:cNvSpPr/>
          <p:nvPr userDrawn="1"/>
        </p:nvSpPr>
        <p:spPr>
          <a:xfrm>
            <a:off x="6496050" y="1866900"/>
            <a:ext cx="2286000" cy="1428750"/>
          </a:xfrm>
          <a:prstGeom prst="rect">
            <a:avLst/>
          </a:prstGeom>
          <a:gradFill rotWithShape="1">
            <a:gsLst>
              <a:gs pos="0">
                <a:srgbClr val="FAFBFC"/>
              </a:gs>
              <a:gs pos="100000">
                <a:srgbClr val="FAFBFC">
                  <a:tint val="15000"/>
                  <a:satMod val="350000"/>
                </a:srgbClr>
              </a:gs>
            </a:gsLst>
            <a:lin ang="0" scaled="0"/>
          </a:gradFill>
          <a:ln w="9525" cap="flat">
            <a:noFill/>
            <a:prstDash val="solid"/>
            <a:round/>
          </a:ln>
          <a:effectLst/>
        </p:spPr>
        <p:style>
          <a:lnRef idx="1">
            <a:schemeClr val="accent1">
              <a:shade val="50000"/>
            </a:schemeClr>
          </a:lnRef>
          <a:fillRef idx="1">
            <a:schemeClr val="accent1"/>
          </a:fillRef>
          <a:effectRef idx="0">
            <a:schemeClr val="accent1"/>
          </a:effectRef>
          <a:fontRef idx="minor">
            <a:srgbClr val="FFFFFF"/>
          </a:fontRef>
        </p:style>
        <p:txBody>
          <a:bodyPr rtlCol="0" anchor="ctr">
            <a:noAutofit/>
          </a:bodyPr>
          <a:lstStyle/>
          <a:p>
            <a:pPr algn="ctr"/>
            <a:endParaRPr lang="en-US" dirty="0"/>
          </a:p>
        </p:txBody>
      </p:sp>
      <p:sp>
        <p:nvSpPr>
          <p:cNvPr id="11" name="Rectangle 10">
            <a:extLst>
              <a:ext uri="{36B14F6F-26F8-4193-9294-25818EDCC41A}">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0F6F7CE0-E2D9-4420-89CB-58988A4A130D}"/>
              </a:ext>
            </a:extLst>
          </p:cNvPr>
          <p:cNvSpPr/>
          <p:nvPr userDrawn="1"/>
        </p:nvSpPr>
        <p:spPr>
          <a:xfrm>
            <a:off x="4191000" y="1866900"/>
            <a:ext cx="2286000" cy="1428750"/>
          </a:xfrm>
          <a:prstGeom prst="rect">
            <a:avLst/>
          </a:prstGeom>
          <a:solidFill>
            <a:srgbClr val="FFFFFF"/>
          </a:solidFill>
          <a:ln w="9525" cap="flat">
            <a:noFill/>
            <a:prstDash val="solid"/>
            <a:round/>
          </a:ln>
          <a:effectLst/>
        </p:spPr>
        <p:style>
          <a:lnRef idx="1">
            <a:schemeClr val="accent1">
              <a:shade val="50000"/>
            </a:schemeClr>
          </a:lnRef>
          <a:fillRef idx="1">
            <a:schemeClr val="accent1"/>
          </a:fillRef>
          <a:effectRef idx="0">
            <a:schemeClr val="accent1"/>
          </a:effectRef>
          <a:fontRef idx="minor">
            <a:srgbClr val="FFFFFF"/>
          </a:fontRef>
        </p:style>
        <p:txBody>
          <a:bodyPr rtlCol="0" anchor="ctr">
            <a:noAutofit/>
          </a:bodyPr>
          <a:lstStyle/>
          <a:p>
            <a:pPr algn="ctr"/>
            <a:endParaRPr lang="en-US" dirty="0"/>
          </a:p>
        </p:txBody>
      </p:sp>
      <p:sp>
        <p:nvSpPr>
          <p:cNvPr id="12" name="Rectangle 11">
            <a:extLst>
              <a:ext uri="{2515C667-0F53-4474-B101-E4B4FAC7742E}">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FF9606D6-C623-486B-9E3E-B3C60CDC1578}"/>
              </a:ext>
            </a:extLst>
          </p:cNvPr>
          <p:cNvSpPr/>
          <p:nvPr userDrawn="1"/>
        </p:nvSpPr>
        <p:spPr>
          <a:xfrm>
            <a:off x="4191000" y="3305175"/>
            <a:ext cx="2286000" cy="1428750"/>
          </a:xfrm>
          <a:prstGeom prst="rect">
            <a:avLst/>
          </a:prstGeom>
          <a:gradFill rotWithShape="1">
            <a:gsLst>
              <a:gs pos="0">
                <a:srgbClr val="FAFBFC"/>
              </a:gs>
              <a:gs pos="100000">
                <a:srgbClr val="FFFFFF">
                  <a:tint val="15000"/>
                  <a:satMod val="350000"/>
                </a:srgbClr>
              </a:gs>
            </a:gsLst>
            <a:lin ang="10800000" scaled="0"/>
          </a:gradFill>
          <a:ln w="9525" cap="flat">
            <a:noFill/>
            <a:prstDash val="solid"/>
            <a:round/>
          </a:ln>
          <a:effectLst/>
        </p:spPr>
        <p:style>
          <a:lnRef idx="1">
            <a:schemeClr val="accent1">
              <a:shade val="50000"/>
            </a:schemeClr>
          </a:lnRef>
          <a:fillRef idx="1">
            <a:schemeClr val="accent1"/>
          </a:fillRef>
          <a:effectRef idx="0">
            <a:schemeClr val="accent1"/>
          </a:effectRef>
          <a:fontRef idx="minor">
            <a:srgbClr val="FFFFFF"/>
          </a:fontRef>
        </p:style>
        <p:txBody>
          <a:bodyPr rtlCol="0" anchor="ctr">
            <a:noAutofit/>
          </a:bodyPr>
          <a:lstStyle/>
          <a:p>
            <a:pPr algn="ctr"/>
            <a:endParaRPr lang="en-US" sz="1800" b="0" i="0" u="none" strike="noStrike" cap="none" baseline="0" dirty="0">
              <a:solidFill>
                <a:srgbClr val="000000"/>
              </a:solidFill>
              <a:latin typeface="Open Sans"/>
            </a:endParaRPr>
          </a:p>
        </p:txBody>
      </p:sp>
      <p:sp>
        <p:nvSpPr>
          <p:cNvPr id="13" name="Rectangle 12">
            <a:extLst>
              <a:ext uri="{E896E727-C78C-4045-A830-CE7B3D274E58}">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E91C7C0D-6EB0-4013-8C33-52E71BAF1A19}"/>
              </a:ext>
            </a:extLst>
          </p:cNvPr>
          <p:cNvSpPr/>
          <p:nvPr userDrawn="1"/>
        </p:nvSpPr>
        <p:spPr>
          <a:xfrm>
            <a:off x="6486525" y="3305175"/>
            <a:ext cx="2286000" cy="1428750"/>
          </a:xfrm>
          <a:prstGeom prst="rect">
            <a:avLst/>
          </a:prstGeom>
          <a:solidFill>
            <a:srgbClr val="FFFFFF"/>
          </a:solidFill>
          <a:ln w="9525" cap="flat">
            <a:noFill/>
            <a:prstDash val="solid"/>
            <a:round/>
          </a:ln>
          <a:effectLst/>
        </p:spPr>
        <p:style>
          <a:lnRef idx="1">
            <a:schemeClr val="accent1">
              <a:shade val="50000"/>
            </a:schemeClr>
          </a:lnRef>
          <a:fillRef idx="1">
            <a:schemeClr val="accent1"/>
          </a:fillRef>
          <a:effectRef idx="0">
            <a:schemeClr val="accent1"/>
          </a:effectRef>
          <a:fontRef idx="minor">
            <a:srgbClr val="FFFFFF"/>
          </a:fontRef>
        </p:style>
        <p:txBody>
          <a:bodyPr rtlCol="0" anchor="ctr">
            <a:noAutofit/>
          </a:bodyPr>
          <a:lstStyle/>
          <a:p>
            <a:pPr algn="ctr"/>
            <a:endParaRPr lang="en-US" dirty="0"/>
          </a:p>
        </p:txBody>
      </p:sp>
      <p:sp>
        <p:nvSpPr>
          <p:cNvPr id="14" name="Rectangle 13">
            <a:extLst>
              <a:ext uri="{CA354E3E-B9B2-42C7-BEFF-73BEF935FE8C}">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51D0CABC-C133-44CD-8531-67971A800154}"/>
              </a:ext>
            </a:extLst>
          </p:cNvPr>
          <p:cNvSpPr/>
          <p:nvPr userDrawn="1"/>
        </p:nvSpPr>
        <p:spPr>
          <a:xfrm>
            <a:off x="4191000" y="1857375"/>
            <a:ext cx="4591050" cy="9525"/>
          </a:xfrm>
          <a:prstGeom prst="rect">
            <a:avLst/>
          </a:prstGeom>
          <a:solidFill>
            <a:srgbClr val="E5EAEF"/>
          </a:solidFill>
          <a:ln w="9525" cap="flat">
            <a:noFill/>
            <a:prstDash val="solid"/>
            <a:round/>
          </a:ln>
          <a:effectLst/>
        </p:spPr>
        <p:style>
          <a:lnRef idx="1">
            <a:schemeClr val="accent1">
              <a:shade val="50000"/>
            </a:schemeClr>
          </a:lnRef>
          <a:fillRef idx="1">
            <a:schemeClr val="accent1"/>
          </a:fillRef>
          <a:effectRef idx="0">
            <a:schemeClr val="accent1"/>
          </a:effectRef>
          <a:fontRef idx="minor">
            <a:srgbClr val="FFFFFF"/>
          </a:fontRef>
        </p:style>
        <p:txBody>
          <a:bodyPr rtlCol="0" anchor="ctr">
            <a:noAutofit/>
          </a:bodyPr>
          <a:lstStyle/>
          <a:p>
            <a:pPr algn="ctr"/>
            <a:endParaRPr lang="en-US" dirty="0"/>
          </a:p>
        </p:txBody>
      </p:sp>
      <p:sp>
        <p:nvSpPr>
          <p:cNvPr id="15" name="Rectangle 14">
            <a:extLst>
              <a:ext uri="{F3E8B8A6-271F-4CF6-A225-1F590EB04041}">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AC99B64F-A2E1-46BA-BCB5-EA83DF6BC673}"/>
              </a:ext>
            </a:extLst>
          </p:cNvPr>
          <p:cNvSpPr/>
          <p:nvPr userDrawn="1"/>
        </p:nvSpPr>
        <p:spPr>
          <a:xfrm>
            <a:off x="4191000" y="3295650"/>
            <a:ext cx="4591050" cy="9525"/>
          </a:xfrm>
          <a:prstGeom prst="rect">
            <a:avLst/>
          </a:prstGeom>
          <a:solidFill>
            <a:srgbClr val="E5EAEF"/>
          </a:solidFill>
          <a:ln w="9525" cap="flat">
            <a:noFill/>
            <a:prstDash val="solid"/>
            <a:round/>
          </a:ln>
          <a:effectLst/>
        </p:spPr>
        <p:style>
          <a:lnRef idx="1">
            <a:schemeClr val="accent1">
              <a:shade val="50000"/>
            </a:schemeClr>
          </a:lnRef>
          <a:fillRef idx="1">
            <a:schemeClr val="accent1"/>
          </a:fillRef>
          <a:effectRef idx="0">
            <a:schemeClr val="accent1"/>
          </a:effectRef>
          <a:fontRef idx="minor">
            <a:srgbClr val="FFFFFF"/>
          </a:fontRef>
        </p:style>
        <p:txBody>
          <a:bodyPr rtlCol="0" anchor="ctr">
            <a:noAutofit/>
          </a:bodyPr>
          <a:lstStyle/>
          <a:p>
            <a:pPr algn="ctr"/>
            <a:endParaRPr lang="en-US" dirty="0"/>
          </a:p>
        </p:txBody>
      </p:sp>
      <p:sp>
        <p:nvSpPr>
          <p:cNvPr id="16" name="Content Placeholder 15">
            <a:extLst>
              <a:ext uri="{E988F1A9-DF0C-447A-8329-84760DA3C8A9}">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2A818A69-8AFF-4B32-B8BE-DA6D011EDD2F}"/>
              </a:ext>
            </a:extLst>
          </p:cNvPr>
          <p:cNvSpPr>
            <a:spLocks noGrp="1"/>
          </p:cNvSpPr>
          <p:nvPr>
            <p:ph idx="6"/>
          </p:nvPr>
        </p:nvSpPr>
        <p:spPr>
          <a:xfrm>
            <a:off x="4524375" y="619125"/>
            <a:ext cx="1809750" cy="1047750"/>
          </a:xfrm>
          <a:prstGeom prst="rect">
            <a:avLst/>
          </a:prstGeom>
          <a:noFill/>
          <a:ln w="9525" cap="flat">
            <a:noFill/>
            <a:prstDash val="solid"/>
            <a:round/>
          </a:ln>
        </p:spPr>
        <p:txBody>
          <a:bodyPr lIns="0" tIns="0" rIns="0" bIns="0" rtlCol="0" anchor="ctr">
            <a:noAutofit/>
          </a:bodyPr>
          <a:lstStyle>
            <a:lvl1pPr marL="0" lvl="0" indent="0" algn="l">
              <a:lnSpc>
                <a:spcPct val="125000"/>
              </a:lnSpc>
              <a:buNone/>
              <a:defRPr lang="en-US" sz="1000" b="1" cap="none" dirty="0">
                <a:solidFill>
                  <a:srgbClr val="000000"/>
                </a:solidFill>
                <a:latin typeface="Open Sans"/>
              </a:defRPr>
            </a:lvl1pPr>
            <a:lvl2pPr marL="457200" lvl="1" indent="0" algn="l">
              <a:lnSpc>
                <a:spcPct val="125000"/>
              </a:lnSpc>
              <a:buNone/>
              <a:defRPr lang="en-US" sz="1000" b="1" cap="none" dirty="0">
                <a:solidFill>
                  <a:srgbClr val="000000"/>
                </a:solidFill>
                <a:latin typeface="Open Sans"/>
              </a:defRPr>
            </a:lvl2pPr>
            <a:lvl3pPr marL="914400" lvl="2" indent="0" algn="l">
              <a:lnSpc>
                <a:spcPct val="125000"/>
              </a:lnSpc>
              <a:buNone/>
              <a:defRPr lang="en-US" sz="1000" b="1" cap="none" dirty="0">
                <a:solidFill>
                  <a:srgbClr val="000000"/>
                </a:solidFill>
                <a:latin typeface="Open Sans"/>
              </a:defRPr>
            </a:lvl3pPr>
            <a:lvl4pPr marL="1371600" lvl="3" indent="0" algn="l">
              <a:lnSpc>
                <a:spcPct val="125000"/>
              </a:lnSpc>
              <a:buNone/>
              <a:defRPr lang="en-US" sz="1000" b="1" cap="none" dirty="0">
                <a:solidFill>
                  <a:srgbClr val="000000"/>
                </a:solidFill>
                <a:latin typeface="Open Sans"/>
              </a:defRPr>
            </a:lvl4pPr>
            <a:lvl5pPr marL="1828800" lvl="4" indent="0" algn="l">
              <a:lnSpc>
                <a:spcPct val="125000"/>
              </a:lnSpc>
              <a:buNone/>
              <a:defRPr lang="en-US" sz="1000" b="1" cap="none" dirty="0">
                <a:solidFill>
                  <a:srgbClr val="000000"/>
                </a:solidFill>
                <a:latin typeface="Open Sans"/>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16">
            <a:extLst>
              <a:ext uri="{CE3CED6B-1215-4603-9555-C138867E40C7}">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100F41B4-F33F-44C0-909E-6972A324B790}"/>
              </a:ext>
            </a:extLst>
          </p:cNvPr>
          <p:cNvSpPr>
            <a:spLocks noGrp="1"/>
          </p:cNvSpPr>
          <p:nvPr>
            <p:ph idx="7"/>
          </p:nvPr>
        </p:nvSpPr>
        <p:spPr>
          <a:xfrm>
            <a:off x="6848474" y="619125"/>
            <a:ext cx="1809750" cy="1047750"/>
          </a:xfrm>
          <a:prstGeom prst="rect">
            <a:avLst/>
          </a:prstGeom>
          <a:noFill/>
          <a:ln w="9525" cap="flat">
            <a:noFill/>
            <a:prstDash val="solid"/>
            <a:round/>
          </a:ln>
        </p:spPr>
        <p:txBody>
          <a:bodyPr lIns="0" tIns="0" rIns="0" bIns="0" rtlCol="0" anchor="ctr">
            <a:noAutofit/>
          </a:bodyPr>
          <a:lstStyle>
            <a:lvl1pPr marL="0" lvl="0" indent="0" algn="l">
              <a:lnSpc>
                <a:spcPct val="125000"/>
              </a:lnSpc>
              <a:buNone/>
              <a:defRPr lang="en-US" sz="1000" b="1" cap="none" dirty="0">
                <a:solidFill>
                  <a:srgbClr val="000000"/>
                </a:solidFill>
                <a:latin typeface="Open Sans"/>
              </a:defRPr>
            </a:lvl1pPr>
            <a:lvl2pPr marL="457200" lvl="1" indent="0" algn="l">
              <a:lnSpc>
                <a:spcPct val="125000"/>
              </a:lnSpc>
              <a:buNone/>
              <a:defRPr lang="en-US" sz="1000" b="1" cap="none" dirty="0">
                <a:solidFill>
                  <a:srgbClr val="000000"/>
                </a:solidFill>
                <a:latin typeface="Open Sans"/>
              </a:defRPr>
            </a:lvl2pPr>
            <a:lvl3pPr marL="914400" lvl="2" indent="0" algn="l">
              <a:lnSpc>
                <a:spcPct val="125000"/>
              </a:lnSpc>
              <a:buNone/>
              <a:defRPr lang="en-US" sz="1000" b="1" cap="none" dirty="0">
                <a:solidFill>
                  <a:srgbClr val="000000"/>
                </a:solidFill>
                <a:latin typeface="Open Sans"/>
              </a:defRPr>
            </a:lvl3pPr>
            <a:lvl4pPr marL="1371600" lvl="3" indent="0" algn="l">
              <a:lnSpc>
                <a:spcPct val="125000"/>
              </a:lnSpc>
              <a:buNone/>
              <a:defRPr lang="en-US" sz="1000" b="1" cap="none" dirty="0">
                <a:solidFill>
                  <a:srgbClr val="000000"/>
                </a:solidFill>
                <a:latin typeface="Open Sans"/>
              </a:defRPr>
            </a:lvl4pPr>
            <a:lvl5pPr marL="1828800" lvl="4" indent="0" algn="l">
              <a:lnSpc>
                <a:spcPct val="125000"/>
              </a:lnSpc>
              <a:buNone/>
              <a:defRPr lang="en-US" sz="1000" b="1" cap="none" dirty="0">
                <a:solidFill>
                  <a:srgbClr val="000000"/>
                </a:solidFill>
                <a:latin typeface="Open Sans"/>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Content Placeholder 17">
            <a:extLst>
              <a:ext uri="{998003ED-2322-4348-8FA7-D1FE35201341}">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1922B35B-BE41-4368-A065-4BAD275461C2}"/>
              </a:ext>
            </a:extLst>
          </p:cNvPr>
          <p:cNvSpPr>
            <a:spLocks noGrp="1"/>
          </p:cNvSpPr>
          <p:nvPr>
            <p:ph idx="8"/>
          </p:nvPr>
        </p:nvSpPr>
        <p:spPr>
          <a:xfrm>
            <a:off x="4524375" y="2047875"/>
            <a:ext cx="1809750" cy="1047750"/>
          </a:xfrm>
          <a:prstGeom prst="rect">
            <a:avLst/>
          </a:prstGeom>
          <a:noFill/>
          <a:ln w="9525" cap="flat">
            <a:noFill/>
            <a:prstDash val="solid"/>
            <a:round/>
          </a:ln>
        </p:spPr>
        <p:txBody>
          <a:bodyPr lIns="0" tIns="0" rIns="0" bIns="0" rtlCol="0" anchor="ctr">
            <a:noAutofit/>
          </a:bodyPr>
          <a:lstStyle>
            <a:lvl1pPr marL="0" lvl="0" indent="0" algn="l">
              <a:lnSpc>
                <a:spcPct val="125000"/>
              </a:lnSpc>
              <a:buNone/>
              <a:defRPr lang="en-US" sz="1000" b="1" cap="none" dirty="0">
                <a:solidFill>
                  <a:srgbClr val="000000"/>
                </a:solidFill>
                <a:latin typeface="Open Sans"/>
              </a:defRPr>
            </a:lvl1pPr>
            <a:lvl2pPr marL="457200" lvl="1" indent="0" algn="l">
              <a:lnSpc>
                <a:spcPct val="125000"/>
              </a:lnSpc>
              <a:buNone/>
              <a:defRPr lang="en-US" sz="1000" b="1" cap="none" dirty="0">
                <a:solidFill>
                  <a:srgbClr val="000000"/>
                </a:solidFill>
                <a:latin typeface="Open Sans"/>
              </a:defRPr>
            </a:lvl2pPr>
            <a:lvl3pPr marL="914400" lvl="2" indent="0" algn="l">
              <a:lnSpc>
                <a:spcPct val="125000"/>
              </a:lnSpc>
              <a:buNone/>
              <a:defRPr lang="en-US" sz="1000" b="1" cap="none" dirty="0">
                <a:solidFill>
                  <a:srgbClr val="000000"/>
                </a:solidFill>
                <a:latin typeface="Open Sans"/>
              </a:defRPr>
            </a:lvl3pPr>
            <a:lvl4pPr marL="1371600" lvl="3" indent="0" algn="l">
              <a:lnSpc>
                <a:spcPct val="125000"/>
              </a:lnSpc>
              <a:buNone/>
              <a:defRPr lang="en-US" sz="1000" b="1" cap="none" dirty="0">
                <a:solidFill>
                  <a:srgbClr val="000000"/>
                </a:solidFill>
                <a:latin typeface="Open Sans"/>
              </a:defRPr>
            </a:lvl4pPr>
            <a:lvl5pPr marL="1828800" lvl="4" indent="0" algn="l">
              <a:lnSpc>
                <a:spcPct val="125000"/>
              </a:lnSpc>
              <a:buNone/>
              <a:defRPr lang="en-US" sz="1000" b="1" cap="none" dirty="0">
                <a:solidFill>
                  <a:srgbClr val="000000"/>
                </a:solidFill>
                <a:latin typeface="Open Sans"/>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9" name="Content Placeholder 18">
            <a:extLst>
              <a:ext uri="{C378F4D4-AA71-44D1-AF87-FD2ADBF1FD30}">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02D7E34A-0C2E-4E2B-8FA4-54E734FA0CEA}"/>
              </a:ext>
            </a:extLst>
          </p:cNvPr>
          <p:cNvSpPr>
            <a:spLocks noGrp="1"/>
          </p:cNvSpPr>
          <p:nvPr>
            <p:ph idx="9"/>
          </p:nvPr>
        </p:nvSpPr>
        <p:spPr>
          <a:xfrm>
            <a:off x="6848474" y="2047875"/>
            <a:ext cx="1809750" cy="1047750"/>
          </a:xfrm>
          <a:prstGeom prst="rect">
            <a:avLst/>
          </a:prstGeom>
          <a:noFill/>
          <a:ln w="9525" cap="flat">
            <a:noFill/>
            <a:prstDash val="solid"/>
            <a:round/>
          </a:ln>
        </p:spPr>
        <p:txBody>
          <a:bodyPr lIns="0" tIns="0" rIns="0" bIns="0" rtlCol="0" anchor="ctr">
            <a:noAutofit/>
          </a:bodyPr>
          <a:lstStyle>
            <a:lvl1pPr marL="0" lvl="0" indent="0" algn="l">
              <a:lnSpc>
                <a:spcPct val="125000"/>
              </a:lnSpc>
              <a:buNone/>
              <a:defRPr lang="en-US" sz="1000" b="1" cap="none" dirty="0">
                <a:solidFill>
                  <a:srgbClr val="000000"/>
                </a:solidFill>
                <a:latin typeface="Open Sans"/>
              </a:defRPr>
            </a:lvl1pPr>
            <a:lvl2pPr marL="457200" lvl="1" indent="0" algn="l">
              <a:lnSpc>
                <a:spcPct val="125000"/>
              </a:lnSpc>
              <a:buNone/>
              <a:defRPr lang="en-US" sz="1000" b="1" cap="none" dirty="0">
                <a:solidFill>
                  <a:srgbClr val="000000"/>
                </a:solidFill>
                <a:latin typeface="Open Sans"/>
              </a:defRPr>
            </a:lvl2pPr>
            <a:lvl3pPr marL="914400" lvl="2" indent="0" algn="l">
              <a:lnSpc>
                <a:spcPct val="125000"/>
              </a:lnSpc>
              <a:buNone/>
              <a:defRPr lang="en-US" sz="1000" b="1" cap="none" dirty="0">
                <a:solidFill>
                  <a:srgbClr val="000000"/>
                </a:solidFill>
                <a:latin typeface="Open Sans"/>
              </a:defRPr>
            </a:lvl3pPr>
            <a:lvl4pPr marL="1371600" lvl="3" indent="0" algn="l">
              <a:lnSpc>
                <a:spcPct val="125000"/>
              </a:lnSpc>
              <a:buNone/>
              <a:defRPr lang="en-US" sz="1000" b="1" cap="none" dirty="0">
                <a:solidFill>
                  <a:srgbClr val="000000"/>
                </a:solidFill>
                <a:latin typeface="Open Sans"/>
              </a:defRPr>
            </a:lvl4pPr>
            <a:lvl5pPr marL="1828800" lvl="4" indent="0" algn="l">
              <a:lnSpc>
                <a:spcPct val="125000"/>
              </a:lnSpc>
              <a:buNone/>
              <a:defRPr lang="en-US" sz="1000" b="1" cap="none" dirty="0">
                <a:solidFill>
                  <a:srgbClr val="000000"/>
                </a:solidFill>
                <a:latin typeface="Open Sans"/>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0" name="Content Placeholder 19">
            <a:extLst>
              <a:ext uri="{72518CAC-2757-493F-95DF-2962CBC808E4}">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D23A8333-7C06-48B2-9A53-A06D1883A45B}"/>
              </a:ext>
            </a:extLst>
          </p:cNvPr>
          <p:cNvSpPr>
            <a:spLocks noGrp="1"/>
          </p:cNvSpPr>
          <p:nvPr>
            <p:ph idx="10"/>
          </p:nvPr>
        </p:nvSpPr>
        <p:spPr>
          <a:xfrm>
            <a:off x="4524375" y="3476625"/>
            <a:ext cx="1809750" cy="1047750"/>
          </a:xfrm>
          <a:prstGeom prst="rect">
            <a:avLst/>
          </a:prstGeom>
          <a:noFill/>
          <a:ln w="9525" cap="flat">
            <a:noFill/>
            <a:prstDash val="solid"/>
            <a:round/>
          </a:ln>
        </p:spPr>
        <p:txBody>
          <a:bodyPr lIns="0" tIns="0" rIns="0" bIns="0" rtlCol="0" anchor="ctr">
            <a:noAutofit/>
          </a:bodyPr>
          <a:lstStyle>
            <a:lvl1pPr marL="0" lvl="0" indent="0" algn="l">
              <a:lnSpc>
                <a:spcPct val="125000"/>
              </a:lnSpc>
              <a:buNone/>
              <a:defRPr lang="en-US" sz="1000" b="1" cap="none" dirty="0">
                <a:solidFill>
                  <a:srgbClr val="000000"/>
                </a:solidFill>
                <a:latin typeface="Open Sans"/>
              </a:defRPr>
            </a:lvl1pPr>
            <a:lvl2pPr marL="457200" lvl="1" indent="0" algn="l">
              <a:lnSpc>
                <a:spcPct val="125000"/>
              </a:lnSpc>
              <a:buNone/>
              <a:defRPr lang="en-US" sz="1000" b="1" cap="none" dirty="0">
                <a:solidFill>
                  <a:srgbClr val="000000"/>
                </a:solidFill>
                <a:latin typeface="Open Sans"/>
              </a:defRPr>
            </a:lvl2pPr>
            <a:lvl3pPr marL="914400" lvl="2" indent="0" algn="l">
              <a:lnSpc>
                <a:spcPct val="125000"/>
              </a:lnSpc>
              <a:buNone/>
              <a:defRPr lang="en-US" sz="1000" b="1" cap="none" dirty="0">
                <a:solidFill>
                  <a:srgbClr val="000000"/>
                </a:solidFill>
                <a:latin typeface="Open Sans"/>
              </a:defRPr>
            </a:lvl3pPr>
            <a:lvl4pPr marL="1371600" lvl="3" indent="0" algn="l">
              <a:lnSpc>
                <a:spcPct val="125000"/>
              </a:lnSpc>
              <a:buNone/>
              <a:defRPr lang="en-US" sz="1000" b="1" cap="none" dirty="0">
                <a:solidFill>
                  <a:srgbClr val="000000"/>
                </a:solidFill>
                <a:latin typeface="Open Sans"/>
              </a:defRPr>
            </a:lvl4pPr>
            <a:lvl5pPr marL="1828800" lvl="4" indent="0" algn="l">
              <a:lnSpc>
                <a:spcPct val="125000"/>
              </a:lnSpc>
              <a:buNone/>
              <a:defRPr lang="en-US" sz="1000" b="1" cap="none" dirty="0">
                <a:solidFill>
                  <a:srgbClr val="000000"/>
                </a:solidFill>
                <a:latin typeface="Open Sans"/>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1" name="Content Placeholder 20">
            <a:extLst>
              <a:ext uri="{F4095493-5B29-4CA7-A6C9-B953575120B0}">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98055D06-1370-43A5-8006-F5E0C737FE91}"/>
              </a:ext>
            </a:extLst>
          </p:cNvPr>
          <p:cNvSpPr>
            <a:spLocks noGrp="1"/>
          </p:cNvSpPr>
          <p:nvPr>
            <p:ph idx="11"/>
          </p:nvPr>
        </p:nvSpPr>
        <p:spPr>
          <a:xfrm>
            <a:off x="6848474" y="3476625"/>
            <a:ext cx="1809750" cy="1047750"/>
          </a:xfrm>
          <a:prstGeom prst="rect">
            <a:avLst/>
          </a:prstGeom>
          <a:noFill/>
          <a:ln w="9525" cap="flat">
            <a:noFill/>
            <a:prstDash val="solid"/>
            <a:round/>
          </a:ln>
        </p:spPr>
        <p:txBody>
          <a:bodyPr lIns="0" tIns="0" rIns="0" bIns="0" rtlCol="0" anchor="ctr">
            <a:noAutofit/>
          </a:bodyPr>
          <a:lstStyle>
            <a:lvl1pPr marL="0" lvl="0" indent="0" algn="l">
              <a:lnSpc>
                <a:spcPct val="125000"/>
              </a:lnSpc>
              <a:buNone/>
              <a:defRPr lang="en-US" sz="1000" b="1" cap="none" dirty="0">
                <a:solidFill>
                  <a:srgbClr val="000000"/>
                </a:solidFill>
                <a:latin typeface="Open Sans"/>
              </a:defRPr>
            </a:lvl1pPr>
            <a:lvl2pPr marL="457200" lvl="1" indent="0" algn="l">
              <a:lnSpc>
                <a:spcPct val="125000"/>
              </a:lnSpc>
              <a:buNone/>
              <a:defRPr lang="en-US" sz="1000" b="1" cap="none" dirty="0">
                <a:solidFill>
                  <a:srgbClr val="000000"/>
                </a:solidFill>
                <a:latin typeface="Open Sans"/>
              </a:defRPr>
            </a:lvl2pPr>
            <a:lvl3pPr marL="914400" lvl="2" indent="0" algn="l">
              <a:lnSpc>
                <a:spcPct val="125000"/>
              </a:lnSpc>
              <a:buNone/>
              <a:defRPr lang="en-US" sz="1000" b="1" cap="none" dirty="0">
                <a:solidFill>
                  <a:srgbClr val="000000"/>
                </a:solidFill>
                <a:latin typeface="Open Sans"/>
              </a:defRPr>
            </a:lvl3pPr>
            <a:lvl4pPr marL="1371600" lvl="3" indent="0" algn="l">
              <a:lnSpc>
                <a:spcPct val="125000"/>
              </a:lnSpc>
              <a:buNone/>
              <a:defRPr lang="en-US" sz="1000" b="1" cap="none" dirty="0">
                <a:solidFill>
                  <a:srgbClr val="000000"/>
                </a:solidFill>
                <a:latin typeface="Open Sans"/>
              </a:defRPr>
            </a:lvl4pPr>
            <a:lvl5pPr marL="1828800" lvl="4" indent="0" algn="l">
              <a:lnSpc>
                <a:spcPct val="125000"/>
              </a:lnSpc>
              <a:buNone/>
              <a:defRPr lang="en-US" sz="1000" b="1" cap="none" dirty="0">
                <a:solidFill>
                  <a:srgbClr val="000000"/>
                </a:solidFill>
                <a:latin typeface="Open Sans"/>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2" name="Rectangle 21">
            <a:extLst>
              <a:ext uri="{20215682-80C4-448C-819C-2918ADB48C28}">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AC6AD3E5-7C81-452E-8103-FE7608A572E2}"/>
              </a:ext>
            </a:extLst>
          </p:cNvPr>
          <p:cNvSpPr/>
          <p:nvPr userDrawn="1"/>
        </p:nvSpPr>
        <p:spPr>
          <a:xfrm>
            <a:off x="6486525" y="400050"/>
            <a:ext cx="9525" cy="4333875"/>
          </a:xfrm>
          <a:prstGeom prst="rect">
            <a:avLst/>
          </a:prstGeom>
          <a:solidFill>
            <a:srgbClr val="E5EAEF"/>
          </a:solidFill>
          <a:ln w="9525" cap="flat">
            <a:noFill/>
            <a:prstDash val="solid"/>
            <a:round/>
          </a:ln>
          <a:effectLst/>
        </p:spPr>
        <p:style>
          <a:lnRef idx="1">
            <a:schemeClr val="accent1">
              <a:shade val="50000"/>
            </a:schemeClr>
          </a:lnRef>
          <a:fillRef idx="1">
            <a:schemeClr val="accent1"/>
          </a:fillRef>
          <a:effectRef idx="0">
            <a:schemeClr val="accent1"/>
          </a:effectRef>
          <a:fontRef idx="minor">
            <a:srgbClr val="FFFFFF"/>
          </a:fontRef>
        </p:style>
        <p:txBody>
          <a:bodyPr rtlCol="0" anchor="ctr">
            <a:noAutofit/>
          </a:bodyPr>
          <a:lstStyle/>
          <a:p>
            <a:pPr algn="ctr"/>
            <a:endParaRPr lang="en-US" dirty="0"/>
          </a:p>
        </p:txBody>
      </p:sp>
      <p:sp>
        <p:nvSpPr>
          <p:cNvPr id="23" name="Rectangle 22">
            <a:extLst>
              <a:ext uri="{FD000C97-B86C-41DA-B0DC-66C7920322E5}">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2F6E8C95-AA28-47C9-93DD-D34AEB890CFC}"/>
              </a:ext>
            </a:extLst>
          </p:cNvPr>
          <p:cNvSpPr/>
          <p:nvPr userDrawn="1"/>
        </p:nvSpPr>
        <p:spPr>
          <a:xfrm>
            <a:off x="4381500" y="914400"/>
            <a:ext cx="19050" cy="142875"/>
          </a:xfrm>
          <a:prstGeom prst="rect">
            <a:avLst/>
          </a:prstGeom>
          <a:solidFill>
            <a:srgbClr val="0070C0"/>
          </a:solidFill>
          <a:ln w="9525" cap="flat">
            <a:noFill/>
            <a:prstDash val="solid"/>
            <a:round/>
          </a:ln>
          <a:effectLst/>
        </p:spPr>
        <p:style>
          <a:lnRef idx="1">
            <a:schemeClr val="accent1">
              <a:shade val="50000"/>
            </a:schemeClr>
          </a:lnRef>
          <a:fillRef idx="1">
            <a:schemeClr val="accent1"/>
          </a:fillRef>
          <a:effectRef idx="0">
            <a:schemeClr val="accent1"/>
          </a:effectRef>
          <a:fontRef idx="minor">
            <a:srgbClr val="FFFFFF"/>
          </a:fontRef>
        </p:style>
        <p:txBody>
          <a:bodyPr rtlCol="0" anchor="ctr">
            <a:noAutofit/>
          </a:bodyPr>
          <a:lstStyle/>
          <a:p>
            <a:pPr algn="ctr"/>
            <a:endParaRPr lang="en-US" dirty="0"/>
          </a:p>
        </p:txBody>
      </p:sp>
      <p:sp>
        <p:nvSpPr>
          <p:cNvPr id="24" name="Rectangle 23">
            <a:extLst>
              <a:ext uri="{569919C0-65BB-430A-B1EF-A227318F53EB}">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A0C6A232-682C-4FB6-86E7-0B858BC9447D}"/>
              </a:ext>
            </a:extLst>
          </p:cNvPr>
          <p:cNvSpPr/>
          <p:nvPr userDrawn="1"/>
        </p:nvSpPr>
        <p:spPr>
          <a:xfrm>
            <a:off x="6762750" y="914400"/>
            <a:ext cx="19050" cy="142875"/>
          </a:xfrm>
          <a:prstGeom prst="rect">
            <a:avLst/>
          </a:prstGeom>
          <a:solidFill>
            <a:srgbClr val="0070C0"/>
          </a:solidFill>
          <a:ln w="9525" cap="flat">
            <a:noFill/>
            <a:prstDash val="solid"/>
            <a:round/>
          </a:ln>
          <a:effectLst/>
        </p:spPr>
        <p:style>
          <a:lnRef idx="1">
            <a:schemeClr val="accent1">
              <a:shade val="50000"/>
            </a:schemeClr>
          </a:lnRef>
          <a:fillRef idx="1">
            <a:schemeClr val="accent1"/>
          </a:fillRef>
          <a:effectRef idx="0">
            <a:schemeClr val="accent1"/>
          </a:effectRef>
          <a:fontRef idx="minor">
            <a:srgbClr val="FFFFFF"/>
          </a:fontRef>
        </p:style>
        <p:txBody>
          <a:bodyPr rtlCol="0" anchor="ctr">
            <a:noAutofit/>
          </a:bodyPr>
          <a:lstStyle/>
          <a:p>
            <a:pPr algn="ctr"/>
            <a:endParaRPr lang="en-US" dirty="0"/>
          </a:p>
        </p:txBody>
      </p:sp>
      <p:sp>
        <p:nvSpPr>
          <p:cNvPr id="25" name="Rectangle 24">
            <a:extLst>
              <a:ext uri="{D96DD6A9-74C7-4CA5-A349-09B302A26EE5}">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615B8F98-89EA-4F65-ABEC-812EB3EF521B}"/>
              </a:ext>
            </a:extLst>
          </p:cNvPr>
          <p:cNvSpPr/>
          <p:nvPr userDrawn="1"/>
        </p:nvSpPr>
        <p:spPr>
          <a:xfrm>
            <a:off x="4381500" y="2247900"/>
            <a:ext cx="19050" cy="142875"/>
          </a:xfrm>
          <a:prstGeom prst="rect">
            <a:avLst/>
          </a:prstGeom>
          <a:solidFill>
            <a:srgbClr val="0070C0"/>
          </a:solidFill>
          <a:ln w="9525" cap="flat">
            <a:noFill/>
            <a:prstDash val="solid"/>
            <a:round/>
          </a:ln>
          <a:effectLst/>
        </p:spPr>
        <p:style>
          <a:lnRef idx="1">
            <a:schemeClr val="accent1">
              <a:shade val="50000"/>
            </a:schemeClr>
          </a:lnRef>
          <a:fillRef idx="1">
            <a:schemeClr val="accent1"/>
          </a:fillRef>
          <a:effectRef idx="0">
            <a:schemeClr val="accent1"/>
          </a:effectRef>
          <a:fontRef idx="minor">
            <a:srgbClr val="FFFFFF"/>
          </a:fontRef>
        </p:style>
        <p:txBody>
          <a:bodyPr rtlCol="0" anchor="ctr">
            <a:noAutofit/>
          </a:bodyPr>
          <a:lstStyle/>
          <a:p>
            <a:pPr algn="ctr"/>
            <a:endParaRPr lang="en-US" dirty="0"/>
          </a:p>
        </p:txBody>
      </p:sp>
      <p:sp>
        <p:nvSpPr>
          <p:cNvPr id="26" name="Rectangle 25">
            <a:extLst>
              <a:ext uri="{8A387C69-F6EC-41E1-AA3A-DEDD019E01AD}">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50970E77-D4FE-40DC-A2D8-403ABF4E86A2}"/>
              </a:ext>
            </a:extLst>
          </p:cNvPr>
          <p:cNvSpPr/>
          <p:nvPr userDrawn="1"/>
        </p:nvSpPr>
        <p:spPr>
          <a:xfrm>
            <a:off x="6762750" y="2247900"/>
            <a:ext cx="19050" cy="142875"/>
          </a:xfrm>
          <a:prstGeom prst="rect">
            <a:avLst/>
          </a:prstGeom>
          <a:solidFill>
            <a:srgbClr val="0070C0"/>
          </a:solidFill>
          <a:ln w="9525" cap="flat">
            <a:noFill/>
            <a:prstDash val="solid"/>
            <a:round/>
          </a:ln>
          <a:effectLst/>
        </p:spPr>
        <p:style>
          <a:lnRef idx="1">
            <a:schemeClr val="accent1">
              <a:shade val="50000"/>
            </a:schemeClr>
          </a:lnRef>
          <a:fillRef idx="1">
            <a:schemeClr val="accent1"/>
          </a:fillRef>
          <a:effectRef idx="0">
            <a:schemeClr val="accent1"/>
          </a:effectRef>
          <a:fontRef idx="minor">
            <a:srgbClr val="FFFFFF"/>
          </a:fontRef>
        </p:style>
        <p:txBody>
          <a:bodyPr rtlCol="0" anchor="ctr">
            <a:noAutofit/>
          </a:bodyPr>
          <a:lstStyle/>
          <a:p>
            <a:pPr algn="ctr"/>
            <a:endParaRPr lang="en-US" dirty="0"/>
          </a:p>
        </p:txBody>
      </p:sp>
      <p:sp>
        <p:nvSpPr>
          <p:cNvPr id="27" name="Rectangle 26">
            <a:extLst>
              <a:ext uri="{A6752B26-3389-4A80-BE12-895ACC61CFE3}">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C5FF3CA1-A247-4FAE-A3AC-CE593A583384}"/>
              </a:ext>
            </a:extLst>
          </p:cNvPr>
          <p:cNvSpPr/>
          <p:nvPr userDrawn="1"/>
        </p:nvSpPr>
        <p:spPr>
          <a:xfrm>
            <a:off x="4381500" y="3771900"/>
            <a:ext cx="19050" cy="142875"/>
          </a:xfrm>
          <a:prstGeom prst="rect">
            <a:avLst/>
          </a:prstGeom>
          <a:solidFill>
            <a:srgbClr val="0070C0"/>
          </a:solidFill>
          <a:ln w="9525" cap="flat">
            <a:noFill/>
            <a:prstDash val="solid"/>
            <a:round/>
          </a:ln>
          <a:effectLst/>
        </p:spPr>
        <p:style>
          <a:lnRef idx="1">
            <a:schemeClr val="accent1">
              <a:shade val="50000"/>
            </a:schemeClr>
          </a:lnRef>
          <a:fillRef idx="1">
            <a:schemeClr val="accent1"/>
          </a:fillRef>
          <a:effectRef idx="0">
            <a:schemeClr val="accent1"/>
          </a:effectRef>
          <a:fontRef idx="minor">
            <a:srgbClr val="FFFFFF"/>
          </a:fontRef>
        </p:style>
        <p:txBody>
          <a:bodyPr rtlCol="0" anchor="ctr">
            <a:noAutofit/>
          </a:bodyPr>
          <a:lstStyle/>
          <a:p>
            <a:pPr algn="ctr"/>
            <a:endParaRPr lang="en-US" dirty="0"/>
          </a:p>
        </p:txBody>
      </p:sp>
      <p:sp>
        <p:nvSpPr>
          <p:cNvPr id="28" name="Rectangle 27">
            <a:extLst>
              <a:ext uri="{3258EA96-884E-4608-B60F-2FCAAE5B332D}">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CF1A0B5B-461C-49AA-B6A2-8B9C995570C0}"/>
              </a:ext>
            </a:extLst>
          </p:cNvPr>
          <p:cNvSpPr/>
          <p:nvPr userDrawn="1"/>
        </p:nvSpPr>
        <p:spPr>
          <a:xfrm>
            <a:off x="6762750" y="3771900"/>
            <a:ext cx="19050" cy="142875"/>
          </a:xfrm>
          <a:prstGeom prst="rect">
            <a:avLst/>
          </a:prstGeom>
          <a:solidFill>
            <a:srgbClr val="0070C0"/>
          </a:solidFill>
          <a:ln w="9525" cap="flat">
            <a:noFill/>
            <a:prstDash val="solid"/>
            <a:round/>
          </a:ln>
          <a:effectLst/>
        </p:spPr>
        <p:style>
          <a:lnRef idx="1">
            <a:schemeClr val="accent1">
              <a:shade val="50000"/>
            </a:schemeClr>
          </a:lnRef>
          <a:fillRef idx="1">
            <a:schemeClr val="accent1"/>
          </a:fillRef>
          <a:effectRef idx="0">
            <a:schemeClr val="accent1"/>
          </a:effectRef>
          <a:fontRef idx="minor">
            <a:srgbClr val="FFFFFF"/>
          </a:fontRef>
        </p:style>
        <p:txBody>
          <a:bodyPr rtlCol="0" anchor="ctr">
            <a:noAutofit/>
          </a:bodyPr>
          <a:lstStyle/>
          <a:p>
            <a:pPr algn="ctr"/>
            <a:endParaRPr lang="en-US" dirty="0"/>
          </a:p>
        </p:txBody>
      </p:sp>
    </p:spTree>
    <p:custDataLst>
      <p:tags r:id="rId1"/>
    </p:custDataLst>
    <p:extLst>
      <p:ext uri="{258CAC7C-CF6B-454B-A9CF-F6256545D333}">
        <p14:creationId xmlns="" xmlns:c="http://schemas.openxmlformats.org/drawingml/2006/chart" xmlns:cs="http://schemas.microsoft.com/office/drawing/2012/chartStyle" xmlns:ns1="http://schemas.openxmlformats.org/officeDocument/2006/extended-properties" xmlns:vt="http://schemas.openxmlformats.org/officeDocument/2006/docPropsVTypes" xmlns:p14="http://schemas.microsoft.com/office/powerpoint/2010/main" val="171471806795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reserve="1">
  <p:cSld name="SWOTS1-Layout-02">
    <p:spTree>
      <p:nvGrpSpPr>
        <p:cNvPr id="1" name=""/>
        <p:cNvGrpSpPr/>
        <p:nvPr/>
      </p:nvGrpSpPr>
      <p:grpSpPr>
        <a:xfrm>
          <a:off x="0" y="0"/>
          <a:ext cx="0" cy="0"/>
          <a:chOff x="0" y="0"/>
          <a:chExt cx="0" cy="0"/>
        </a:xfrm>
      </p:grpSpPr>
      <p:sp>
        <p:nvSpPr>
          <p:cNvPr id="2" name="Rectangle 1">
            <a:extLst>
              <a:ext uri="{0A8946FD-5C32-4F9E-BC12-056B98413E36}">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83B19E44-2E72-48D3-A522-069AEA731A20}"/>
              </a:ext>
            </a:extLst>
          </p:cNvPr>
          <p:cNvSpPr/>
          <p:nvPr userDrawn="1"/>
        </p:nvSpPr>
        <p:spPr>
          <a:xfrm>
            <a:off x="476250" y="666750"/>
            <a:ext cx="1847850" cy="3810000"/>
          </a:xfrm>
          <a:prstGeom prst="rect">
            <a:avLst/>
          </a:prstGeom>
          <a:solidFill>
            <a:srgbClr val="F3F6F9"/>
          </a:solidFill>
          <a:ln w="76200" cap="flat">
            <a:solidFill>
              <a:srgbClr val="FFFFFF"/>
            </a:solidFill>
            <a:prstDash val="solid"/>
            <a:miter lim="800000"/>
          </a:ln>
          <a:effectLst>
            <a:outerShdw blurRad="50800" dist="95250" dir="5400000">
              <a:srgbClr val="3F3F3F">
                <a:alpha val="19999"/>
              </a:srgbClr>
            </a:outerShdw>
          </a:effectLst>
        </p:spPr>
        <p:style>
          <a:lnRef idx="1">
            <a:schemeClr val="accent1">
              <a:shade val="50000"/>
            </a:schemeClr>
          </a:lnRef>
          <a:fillRef idx="1">
            <a:schemeClr val="accent1"/>
          </a:fillRef>
          <a:effectRef idx="0">
            <a:schemeClr val="accent1"/>
          </a:effectRef>
          <a:fontRef idx="minor">
            <a:srgbClr val="FFFFFF"/>
          </a:fontRef>
        </p:style>
        <p:txBody>
          <a:bodyPr rtlCol="0" anchor="ctr">
            <a:noAutofit/>
          </a:bodyPr>
          <a:lstStyle/>
          <a:p>
            <a:pPr algn="ctr"/>
            <a:endParaRPr lang="en-US" dirty="0"/>
          </a:p>
        </p:txBody>
      </p:sp>
      <p:sp>
        <p:nvSpPr>
          <p:cNvPr id="3" name="Slide Number Placeholder 3" hidden="1">
            <a:extLst>
              <a:ext uri="{21A4CE38-ECB8-4A96-97DC-BEC2B793DE9A}">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544C79BE-6399-4E1F-951C-BCC73C408FFB}"/>
              </a:ext>
            </a:extLst>
          </p:cNvPr>
          <p:cNvSpPr>
            <a:spLocks noGrp="1"/>
          </p:cNvSpPr>
          <p:nvPr>
            <p:ph type="sldNum" sz="quarter"/>
          </p:nvPr>
        </p:nvSpPr>
        <p:spPr>
          <a:xfrm>
            <a:off x="7767815" y="4695033"/>
            <a:ext cx="613018" cy="285750"/>
          </a:xfrm>
          <a:noFill/>
          <a:ln>
            <a:noFill/>
          </a:ln>
        </p:spPr>
        <p:txBody>
          <a:bodyPr rtlCol="0"/>
          <a:lstStyle/>
          <a:p>
            <a:r>
              <a:rPr lang="en-US" dirty="0"/>
              <a:t>&lt;#&gt;</a:t>
            </a:r>
          </a:p>
        </p:txBody>
      </p:sp>
      <p:sp>
        <p:nvSpPr>
          <p:cNvPr id="4" name="Footer Placeholder 2" hidden="1">
            <a:extLst>
              <a:ext uri="{7FAB0F1A-B898-42D3-8251-171A9512CE56}">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C517CDB8-C5EB-44DB-8ECC-83DFEC37EA67}"/>
              </a:ext>
            </a:extLst>
          </p:cNvPr>
          <p:cNvSpPr>
            <a:spLocks noGrp="1"/>
          </p:cNvSpPr>
          <p:nvPr>
            <p:ph type="ftr" sz="quarter" idx="1"/>
          </p:nvPr>
        </p:nvSpPr>
        <p:spPr>
          <a:xfrm>
            <a:off x="2495550" y="4686300"/>
            <a:ext cx="5181600" cy="285750"/>
          </a:xfrm>
          <a:noFill/>
          <a:ln>
            <a:noFill/>
          </a:ln>
        </p:spPr>
        <p:txBody>
          <a:bodyPr rtlCol="0"/>
          <a:lstStyle/>
          <a:p>
            <a:r>
              <a:rPr lang="en-US" dirty="0"/>
              <a:t>Footer</a:t>
            </a:r>
          </a:p>
        </p:txBody>
      </p:sp>
      <p:sp>
        <p:nvSpPr>
          <p:cNvPr id="5" name="Date Placeholder 1" hidden="1">
            <a:extLst>
              <a:ext uri="{94FCEDDF-8789-4CAE-95AF-E44648D6AD24}">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46D8560E-5966-41CE-A52A-2D4E55A9DEAC}"/>
              </a:ext>
            </a:extLst>
          </p:cNvPr>
          <p:cNvSpPr>
            <a:spLocks noGrp="1"/>
          </p:cNvSpPr>
          <p:nvPr>
            <p:ph type="dt" sz="half" idx="2"/>
          </p:nvPr>
        </p:nvSpPr>
        <p:spPr>
          <a:xfrm>
            <a:off x="762000" y="4695033"/>
            <a:ext cx="1639570" cy="285750"/>
          </a:xfrm>
          <a:noFill/>
          <a:ln>
            <a:noFill/>
          </a:ln>
        </p:spPr>
        <p:txBody>
          <a:bodyPr rtlCol="0"/>
          <a:lstStyle/>
          <a:p>
            <a:r>
              <a:rPr lang="en-US" dirty="0"/>
              <a:t>Date</a:t>
            </a:r>
          </a:p>
        </p:txBody>
      </p:sp>
      <p:sp>
        <p:nvSpPr>
          <p:cNvPr id="6" name="Rectangle 5">
            <a:extLst>
              <a:ext uri="{D01B958C-D20F-40E5-9D54-A820B5276D3C}">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FB44FDD6-517B-451B-8CD5-604A79F8D71E}"/>
              </a:ext>
            </a:extLst>
          </p:cNvPr>
          <p:cNvSpPr/>
          <p:nvPr userDrawn="1"/>
        </p:nvSpPr>
        <p:spPr>
          <a:xfrm>
            <a:off x="2590800" y="666750"/>
            <a:ext cx="1847850" cy="3810000"/>
          </a:xfrm>
          <a:prstGeom prst="rect">
            <a:avLst/>
          </a:prstGeom>
          <a:solidFill>
            <a:srgbClr val="F3F6F9"/>
          </a:solidFill>
          <a:ln w="76200" cap="flat">
            <a:solidFill>
              <a:srgbClr val="FFFFFF"/>
            </a:solidFill>
            <a:prstDash val="solid"/>
            <a:miter lim="800000"/>
          </a:ln>
          <a:effectLst>
            <a:outerShdw blurRad="50800" dist="95250" dir="5400000">
              <a:srgbClr val="3F3F3F">
                <a:alpha val="19999"/>
              </a:srgbClr>
            </a:outerShdw>
          </a:effectLst>
        </p:spPr>
        <p:style>
          <a:lnRef idx="1">
            <a:schemeClr val="accent1">
              <a:shade val="50000"/>
            </a:schemeClr>
          </a:lnRef>
          <a:fillRef idx="1">
            <a:schemeClr val="accent1"/>
          </a:fillRef>
          <a:effectRef idx="0">
            <a:schemeClr val="accent1"/>
          </a:effectRef>
          <a:fontRef idx="minor">
            <a:srgbClr val="FFFFFF"/>
          </a:fontRef>
        </p:style>
        <p:txBody>
          <a:bodyPr rtlCol="0" anchor="ctr">
            <a:noAutofit/>
          </a:bodyPr>
          <a:lstStyle/>
          <a:p>
            <a:pPr algn="ctr"/>
            <a:endParaRPr lang="en-US" dirty="0"/>
          </a:p>
        </p:txBody>
      </p:sp>
      <p:sp>
        <p:nvSpPr>
          <p:cNvPr id="7" name="Rectangle 6">
            <a:extLst>
              <a:ext uri="{7126362F-5843-4707-B1AF-C45DC5C01D32}">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535EE41B-95BC-4798-A1E2-790A8A2162C8}"/>
              </a:ext>
            </a:extLst>
          </p:cNvPr>
          <p:cNvSpPr/>
          <p:nvPr userDrawn="1"/>
        </p:nvSpPr>
        <p:spPr>
          <a:xfrm>
            <a:off x="4705350" y="666750"/>
            <a:ext cx="1847850" cy="3810000"/>
          </a:xfrm>
          <a:prstGeom prst="rect">
            <a:avLst/>
          </a:prstGeom>
          <a:solidFill>
            <a:srgbClr val="F3F6F9"/>
          </a:solidFill>
          <a:ln w="76200" cap="flat">
            <a:solidFill>
              <a:srgbClr val="FFFFFF"/>
            </a:solidFill>
            <a:prstDash val="solid"/>
            <a:miter lim="800000"/>
          </a:ln>
          <a:effectLst>
            <a:outerShdw blurRad="50800" dist="95250" dir="5400000">
              <a:srgbClr val="3F3F3F">
                <a:alpha val="19999"/>
              </a:srgbClr>
            </a:outerShdw>
          </a:effectLst>
        </p:spPr>
        <p:style>
          <a:lnRef idx="1">
            <a:schemeClr val="accent1">
              <a:shade val="50000"/>
            </a:schemeClr>
          </a:lnRef>
          <a:fillRef idx="1">
            <a:schemeClr val="accent1"/>
          </a:fillRef>
          <a:effectRef idx="0">
            <a:schemeClr val="accent1"/>
          </a:effectRef>
          <a:fontRef idx="minor">
            <a:srgbClr val="FFFFFF"/>
          </a:fontRef>
        </p:style>
        <p:txBody>
          <a:bodyPr rtlCol="0" anchor="ctr">
            <a:noAutofit/>
          </a:bodyPr>
          <a:lstStyle/>
          <a:p>
            <a:pPr algn="ctr"/>
            <a:endParaRPr lang="en-US" dirty="0"/>
          </a:p>
        </p:txBody>
      </p:sp>
      <p:sp>
        <p:nvSpPr>
          <p:cNvPr id="8" name="Rectangle 7">
            <a:extLst>
              <a:ext uri="{EFE6BCFA-3BC8-4118-ACD6-ACC10296F8E8}">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5BD9EBA8-F4CD-4285-9B4B-BC34238EA47F}"/>
              </a:ext>
            </a:extLst>
          </p:cNvPr>
          <p:cNvSpPr/>
          <p:nvPr userDrawn="1"/>
        </p:nvSpPr>
        <p:spPr>
          <a:xfrm>
            <a:off x="6819900" y="666750"/>
            <a:ext cx="1847850" cy="3810000"/>
          </a:xfrm>
          <a:prstGeom prst="rect">
            <a:avLst/>
          </a:prstGeom>
          <a:solidFill>
            <a:srgbClr val="F3F6F9"/>
          </a:solidFill>
          <a:ln w="76200" cap="flat">
            <a:solidFill>
              <a:srgbClr val="FFFFFF"/>
            </a:solidFill>
            <a:prstDash val="solid"/>
            <a:miter lim="800000"/>
          </a:ln>
          <a:effectLst>
            <a:outerShdw blurRad="50800" dist="95250" dir="5400000">
              <a:srgbClr val="3F3F3F">
                <a:alpha val="19999"/>
              </a:srgbClr>
            </a:outerShdw>
          </a:effectLst>
        </p:spPr>
        <p:style>
          <a:lnRef idx="1">
            <a:schemeClr val="accent1">
              <a:shade val="50000"/>
            </a:schemeClr>
          </a:lnRef>
          <a:fillRef idx="1">
            <a:schemeClr val="accent1"/>
          </a:fillRef>
          <a:effectRef idx="0">
            <a:schemeClr val="accent1"/>
          </a:effectRef>
          <a:fontRef idx="minor">
            <a:srgbClr val="FFFFFF"/>
          </a:fontRef>
        </p:style>
        <p:txBody>
          <a:bodyPr rtlCol="0" anchor="ctr">
            <a:noAutofit/>
          </a:bodyPr>
          <a:lstStyle/>
          <a:p>
            <a:pPr algn="ctr"/>
            <a:endParaRPr lang="en-US" dirty="0"/>
          </a:p>
        </p:txBody>
      </p:sp>
      <p:sp>
        <p:nvSpPr>
          <p:cNvPr id="9" name="Picture Placeholder 8">
            <a:extLst>
              <a:ext uri="{B9159A5B-9747-4CDE-913C-D1100AF0239D}">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FC2E4ECB-C529-411C-9AD9-AF4A1FD74274}"/>
              </a:ext>
            </a:extLst>
          </p:cNvPr>
          <p:cNvSpPr>
            <a:spLocks noGrp="1"/>
          </p:cNvSpPr>
          <p:nvPr>
            <p:ph type="pic" idx="3"/>
          </p:nvPr>
        </p:nvSpPr>
        <p:spPr>
          <a:xfrm>
            <a:off x="514350" y="704850"/>
            <a:ext cx="1781175" cy="1809750"/>
          </a:xfrm>
          <a:prstGeom prst="rect">
            <a:avLst/>
          </a:prstGeom>
          <a:noFill/>
          <a:ln>
            <a:noFill/>
          </a:ln>
        </p:spPr>
        <p:txBody>
          <a:bodyPr lIns="91440" tIns="93600" rIns="91440" bIns="45720" rtlCol="0">
            <a:noAutofit/>
          </a:bodyPr>
          <a:lstStyle/>
          <a:p>
            <a:pPr lvl="0"/>
            <a:r>
              <a:rPr lang="en-US" dirty="0"/>
              <a:t>Click to edit Master text styles</a:t>
            </a:r>
          </a:p>
        </p:txBody>
      </p:sp>
      <p:sp>
        <p:nvSpPr>
          <p:cNvPr id="10" name="Title 1">
            <a:extLst>
              <a:ext uri="{0F2BC0AF-0891-4C2D-B3DE-DFDF354F3EE6}">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1A17DBD6-D62B-4476-8308-5FCAE81E713D}"/>
              </a:ext>
            </a:extLst>
          </p:cNvPr>
          <p:cNvSpPr>
            <a:spLocks noGrp="1"/>
          </p:cNvSpPr>
          <p:nvPr>
            <p:ph type="title" idx="4"/>
          </p:nvPr>
        </p:nvSpPr>
        <p:spPr>
          <a:xfrm>
            <a:off x="733425" y="1952625"/>
            <a:ext cx="1333500" cy="381000"/>
          </a:xfrm>
          <a:noFill/>
          <a:ln>
            <a:noFill/>
          </a:ln>
        </p:spPr>
        <p:txBody>
          <a:bodyPr lIns="0" tIns="0" rIns="0" bIns="0" rtlCol="0" anchor="b"/>
          <a:lstStyle>
            <a:lvl1pPr lvl="0" algn="l">
              <a:defRPr lang="en-US" sz="2000" b="0" cap="all" dirty="0">
                <a:solidFill>
                  <a:srgbClr val="FFFFFF"/>
                </a:solidFill>
                <a:latin typeface="OSP DIN"/>
              </a:defRPr>
            </a:lvl1pPr>
          </a:lstStyle>
          <a:p>
            <a:r>
              <a:rPr lang="en-US" dirty="0"/>
              <a:t>Click to edit Master title style</a:t>
            </a:r>
          </a:p>
        </p:txBody>
      </p:sp>
      <p:sp>
        <p:nvSpPr>
          <p:cNvPr id="11" name="Content Placeholder 10">
            <a:extLst>
              <a:ext uri="{3B54B273-AD76-4712-8ECC-948B11269902}">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51C62D5D-C110-47C9-BF8F-914DB6D2008A}"/>
              </a:ext>
            </a:extLst>
          </p:cNvPr>
          <p:cNvSpPr>
            <a:spLocks noGrp="1"/>
          </p:cNvSpPr>
          <p:nvPr>
            <p:ph idx="5"/>
          </p:nvPr>
        </p:nvSpPr>
        <p:spPr>
          <a:xfrm>
            <a:off x="742911" y="2762250"/>
            <a:ext cx="1333500" cy="1476375"/>
          </a:xfrm>
          <a:prstGeom prst="rect">
            <a:avLst/>
          </a:prstGeom>
          <a:noFill/>
          <a:ln>
            <a:noFill/>
          </a:ln>
        </p:spPr>
        <p:txBody>
          <a:bodyPr lIns="0" tIns="0" rIns="0" bIns="0" rtlCol="0">
            <a:noAutofit/>
          </a:bodyPr>
          <a:lstStyle>
            <a:lvl1pPr marL="0" lvl="0" indent="0" algn="l">
              <a:lnSpc>
                <a:spcPct val="110000"/>
              </a:lnSpc>
              <a:buNone/>
              <a:defRPr lang="en-US" sz="1000" b="0" cap="none" dirty="0">
                <a:solidFill>
                  <a:srgbClr val="262626"/>
                </a:solidFill>
                <a:latin typeface="Source Sans Pro"/>
              </a:defRPr>
            </a:lvl1pPr>
            <a:lvl2pPr marL="457200" lvl="1" indent="0" algn="l">
              <a:lnSpc>
                <a:spcPct val="110000"/>
              </a:lnSpc>
              <a:buNone/>
              <a:defRPr lang="en-US" sz="900" b="0" cap="none" dirty="0">
                <a:solidFill>
                  <a:srgbClr val="262626"/>
                </a:solidFill>
                <a:latin typeface="Source Sans Pro"/>
              </a:defRPr>
            </a:lvl2pPr>
            <a:lvl3pPr marL="914400" lvl="2" indent="0" algn="l">
              <a:lnSpc>
                <a:spcPct val="110000"/>
              </a:lnSpc>
              <a:buNone/>
              <a:defRPr lang="en-US" sz="800" b="0" cap="none" dirty="0">
                <a:solidFill>
                  <a:srgbClr val="262626"/>
                </a:solidFill>
                <a:latin typeface="Source Sans Pro"/>
              </a:defRPr>
            </a:lvl3pPr>
            <a:lvl4pPr marL="1371600" lvl="3" indent="0" algn="l">
              <a:lnSpc>
                <a:spcPct val="110000"/>
              </a:lnSpc>
              <a:buNone/>
              <a:defRPr lang="en-US" sz="700" b="0" cap="none" dirty="0">
                <a:solidFill>
                  <a:srgbClr val="262626"/>
                </a:solidFill>
                <a:latin typeface="Source Sans Pro"/>
              </a:defRPr>
            </a:lvl4pPr>
            <a:lvl5pPr marL="1828800" lvl="4" indent="0" algn="l">
              <a:lnSpc>
                <a:spcPct val="110000"/>
              </a:lnSpc>
              <a:buNone/>
              <a:defRPr lang="en-US" sz="700" b="0" cap="none" dirty="0">
                <a:solidFill>
                  <a:srgbClr val="262626"/>
                </a:solidFill>
                <a:latin typeface="Source Sans Pro"/>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Picture Placeholder 11">
            <a:extLst>
              <a:ext uri="{749A2781-14F1-4EEE-8B38-606261E4BC8D}">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EECA423A-2388-4B60-90CF-03D08E59ECA7}"/>
              </a:ext>
            </a:extLst>
          </p:cNvPr>
          <p:cNvSpPr>
            <a:spLocks noGrp="1"/>
          </p:cNvSpPr>
          <p:nvPr>
            <p:ph type="pic" idx="6"/>
          </p:nvPr>
        </p:nvSpPr>
        <p:spPr>
          <a:xfrm>
            <a:off x="2628900" y="704850"/>
            <a:ext cx="1781175" cy="1809750"/>
          </a:xfrm>
          <a:prstGeom prst="rect">
            <a:avLst/>
          </a:prstGeom>
          <a:noFill/>
          <a:ln>
            <a:noFill/>
          </a:ln>
        </p:spPr>
        <p:txBody>
          <a:bodyPr lIns="91440" tIns="93600" rIns="91440" bIns="45720" rtlCol="0">
            <a:noAutofit/>
          </a:bodyPr>
          <a:lstStyle/>
          <a:p>
            <a:pPr lvl="0"/>
            <a:r>
              <a:rPr lang="en-US" dirty="0"/>
              <a:t>Click to edit Master text styles</a:t>
            </a:r>
          </a:p>
        </p:txBody>
      </p:sp>
      <p:sp>
        <p:nvSpPr>
          <p:cNvPr id="13" name="Title 12">
            <a:extLst>
              <a:ext uri="{8200F6C4-9686-4FD1-9C47-EE4FCB21D184}">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1B3A56C7-26C3-4FF9-BE26-A7E3E55A8185}"/>
              </a:ext>
            </a:extLst>
          </p:cNvPr>
          <p:cNvSpPr>
            <a:spLocks noGrp="1"/>
          </p:cNvSpPr>
          <p:nvPr>
            <p:ph type="title" idx="7"/>
          </p:nvPr>
        </p:nvSpPr>
        <p:spPr>
          <a:xfrm>
            <a:off x="2847975" y="1952625"/>
            <a:ext cx="1333500" cy="381000"/>
          </a:xfrm>
          <a:prstGeom prst="rect">
            <a:avLst/>
          </a:prstGeom>
          <a:noFill/>
          <a:ln>
            <a:noFill/>
          </a:ln>
        </p:spPr>
        <p:txBody>
          <a:bodyPr lIns="0" tIns="0" rIns="0" bIns="0" rtlCol="0" anchor="b">
            <a:noAutofit/>
          </a:bodyPr>
          <a:lstStyle>
            <a:lvl1pPr lvl="0" algn="l">
              <a:defRPr lang="en-US" sz="2000" b="0" cap="all" dirty="0">
                <a:solidFill>
                  <a:srgbClr val="FFFFFF"/>
                </a:solidFill>
                <a:latin typeface="OSP DIN"/>
              </a:defRPr>
            </a:lvl1pPr>
          </a:lstStyle>
          <a:p>
            <a:pPr lvl="0"/>
            <a:r>
              <a:rPr lang="en-US" dirty="0"/>
              <a:t>Click to edit Master text styles</a:t>
            </a:r>
          </a:p>
        </p:txBody>
      </p:sp>
      <p:sp>
        <p:nvSpPr>
          <p:cNvPr id="14" name="Content Placeholder 13">
            <a:extLst>
              <a:ext uri="{98880B14-1B9C-47AF-938E-1E2A991A8AFC}">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34891DF1-EE52-4C13-9EC7-7978A23B4B64}"/>
              </a:ext>
            </a:extLst>
          </p:cNvPr>
          <p:cNvSpPr>
            <a:spLocks noGrp="1"/>
          </p:cNvSpPr>
          <p:nvPr>
            <p:ph idx="8"/>
          </p:nvPr>
        </p:nvSpPr>
        <p:spPr>
          <a:xfrm>
            <a:off x="2857462" y="2762250"/>
            <a:ext cx="1333500" cy="1476375"/>
          </a:xfrm>
          <a:prstGeom prst="rect">
            <a:avLst/>
          </a:prstGeom>
          <a:noFill/>
          <a:ln>
            <a:noFill/>
          </a:ln>
        </p:spPr>
        <p:txBody>
          <a:bodyPr lIns="0" tIns="0" rIns="0" bIns="0" rtlCol="0">
            <a:noAutofit/>
          </a:bodyPr>
          <a:lstStyle>
            <a:lvl1pPr marL="0" lvl="0" indent="0" algn="l">
              <a:lnSpc>
                <a:spcPct val="110000"/>
              </a:lnSpc>
              <a:buNone/>
              <a:defRPr lang="en-US" sz="1000" b="0" cap="none" dirty="0">
                <a:solidFill>
                  <a:srgbClr val="262626"/>
                </a:solidFill>
                <a:latin typeface="Source Sans Pro"/>
              </a:defRPr>
            </a:lvl1pPr>
            <a:lvl2pPr marL="457200" lvl="1" indent="0" algn="l">
              <a:lnSpc>
                <a:spcPct val="110000"/>
              </a:lnSpc>
              <a:buNone/>
              <a:defRPr lang="en-US" sz="900" b="0" cap="none" dirty="0">
                <a:solidFill>
                  <a:srgbClr val="262626"/>
                </a:solidFill>
                <a:latin typeface="Source Sans Pro"/>
              </a:defRPr>
            </a:lvl2pPr>
            <a:lvl3pPr marL="914400" lvl="2" indent="0" algn="l">
              <a:lnSpc>
                <a:spcPct val="110000"/>
              </a:lnSpc>
              <a:buNone/>
              <a:defRPr lang="en-US" sz="800" b="0" cap="none" dirty="0">
                <a:solidFill>
                  <a:srgbClr val="262626"/>
                </a:solidFill>
                <a:latin typeface="Source Sans Pro"/>
              </a:defRPr>
            </a:lvl3pPr>
            <a:lvl4pPr marL="1371600" lvl="3" indent="0" algn="l">
              <a:lnSpc>
                <a:spcPct val="110000"/>
              </a:lnSpc>
              <a:buNone/>
              <a:defRPr lang="en-US" sz="700" b="0" cap="none" dirty="0">
                <a:solidFill>
                  <a:srgbClr val="262626"/>
                </a:solidFill>
                <a:latin typeface="Source Sans Pro"/>
              </a:defRPr>
            </a:lvl4pPr>
            <a:lvl5pPr marL="1828800" lvl="4" indent="0" algn="l">
              <a:lnSpc>
                <a:spcPct val="110000"/>
              </a:lnSpc>
              <a:buNone/>
              <a:defRPr lang="en-US" sz="600" b="0" cap="none" dirty="0">
                <a:solidFill>
                  <a:srgbClr val="262626"/>
                </a:solidFill>
                <a:latin typeface="Source Sans Pro"/>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5" name="Picture Placeholder 14">
            <a:extLst>
              <a:ext uri="{4D134564-46F8-4673-8AC2-3B1CB9793C07}">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6F9484E0-E520-42D0-AFEE-56646653C09B}"/>
              </a:ext>
            </a:extLst>
          </p:cNvPr>
          <p:cNvSpPr>
            <a:spLocks noGrp="1"/>
          </p:cNvSpPr>
          <p:nvPr>
            <p:ph type="pic" idx="9"/>
          </p:nvPr>
        </p:nvSpPr>
        <p:spPr>
          <a:xfrm>
            <a:off x="4733925" y="704850"/>
            <a:ext cx="1781175" cy="1809750"/>
          </a:xfrm>
          <a:prstGeom prst="rect">
            <a:avLst/>
          </a:prstGeom>
          <a:noFill/>
          <a:ln>
            <a:noFill/>
          </a:ln>
        </p:spPr>
        <p:txBody>
          <a:bodyPr lIns="91440" tIns="93600" rIns="91440" bIns="45720" rtlCol="0">
            <a:noAutofit/>
          </a:bodyPr>
          <a:lstStyle/>
          <a:p>
            <a:pPr lvl="0"/>
            <a:r>
              <a:rPr lang="en-US" dirty="0"/>
              <a:t>Click to edit Master text styles</a:t>
            </a:r>
          </a:p>
        </p:txBody>
      </p:sp>
      <p:sp>
        <p:nvSpPr>
          <p:cNvPr id="16" name="Title 15">
            <a:extLst>
              <a:ext uri="{457C8563-A72C-490B-B58B-50428AD79928}">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EA1B1456-9DC4-4364-ABC4-BBE3983FEE4D}"/>
              </a:ext>
            </a:extLst>
          </p:cNvPr>
          <p:cNvSpPr>
            <a:spLocks noGrp="1"/>
          </p:cNvSpPr>
          <p:nvPr>
            <p:ph type="title" idx="10"/>
          </p:nvPr>
        </p:nvSpPr>
        <p:spPr>
          <a:xfrm>
            <a:off x="4962525" y="1952625"/>
            <a:ext cx="1333500" cy="381000"/>
          </a:xfrm>
          <a:prstGeom prst="rect">
            <a:avLst/>
          </a:prstGeom>
          <a:noFill/>
          <a:ln>
            <a:noFill/>
          </a:ln>
        </p:spPr>
        <p:txBody>
          <a:bodyPr lIns="0" tIns="0" rIns="0" bIns="0" rtlCol="0" anchor="b">
            <a:noAutofit/>
          </a:bodyPr>
          <a:lstStyle>
            <a:lvl1pPr lvl="0" algn="l">
              <a:defRPr lang="en-US" sz="2000" b="0" cap="all" dirty="0">
                <a:solidFill>
                  <a:srgbClr val="FFFFFF"/>
                </a:solidFill>
                <a:latin typeface="OSP DIN"/>
              </a:defRPr>
            </a:lvl1pPr>
          </a:lstStyle>
          <a:p>
            <a:pPr lvl="0"/>
            <a:r>
              <a:rPr lang="en-US" dirty="0"/>
              <a:t>Click to edit Master text styles</a:t>
            </a:r>
          </a:p>
        </p:txBody>
      </p:sp>
      <p:sp>
        <p:nvSpPr>
          <p:cNvPr id="17" name="Content Placeholder 16">
            <a:extLst>
              <a:ext uri="{3E66A39B-D99A-491C-885F-3D4C5894284E}">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5866F9A7-E161-4133-BFBF-19AFEDDE9298}"/>
              </a:ext>
            </a:extLst>
          </p:cNvPr>
          <p:cNvSpPr>
            <a:spLocks noGrp="1"/>
          </p:cNvSpPr>
          <p:nvPr>
            <p:ph idx="11"/>
          </p:nvPr>
        </p:nvSpPr>
        <p:spPr>
          <a:xfrm>
            <a:off x="4972011" y="2762250"/>
            <a:ext cx="1333500" cy="1476375"/>
          </a:xfrm>
          <a:prstGeom prst="rect">
            <a:avLst/>
          </a:prstGeom>
          <a:noFill/>
          <a:ln>
            <a:noFill/>
          </a:ln>
        </p:spPr>
        <p:txBody>
          <a:bodyPr lIns="0" tIns="0" rIns="0" bIns="0" rtlCol="0">
            <a:noAutofit/>
          </a:bodyPr>
          <a:lstStyle>
            <a:lvl1pPr marL="0" lvl="0" indent="0" algn="l">
              <a:lnSpc>
                <a:spcPct val="110000"/>
              </a:lnSpc>
              <a:buNone/>
              <a:defRPr lang="en-US" sz="1000" b="0" cap="none" dirty="0">
                <a:solidFill>
                  <a:srgbClr val="262626"/>
                </a:solidFill>
                <a:latin typeface="Source Sans Pro"/>
              </a:defRPr>
            </a:lvl1pPr>
            <a:lvl2pPr marL="457200" lvl="1" indent="0" algn="l">
              <a:lnSpc>
                <a:spcPct val="110000"/>
              </a:lnSpc>
              <a:buNone/>
              <a:defRPr lang="en-US" sz="900" b="0" cap="none" dirty="0">
                <a:solidFill>
                  <a:srgbClr val="262626"/>
                </a:solidFill>
                <a:latin typeface="Source Sans Pro"/>
              </a:defRPr>
            </a:lvl2pPr>
            <a:lvl3pPr marL="914400" lvl="2" indent="0" algn="l">
              <a:lnSpc>
                <a:spcPct val="110000"/>
              </a:lnSpc>
              <a:buNone/>
              <a:defRPr lang="en-US" sz="800" b="0" cap="none" dirty="0">
                <a:solidFill>
                  <a:srgbClr val="262626"/>
                </a:solidFill>
                <a:latin typeface="Source Sans Pro"/>
              </a:defRPr>
            </a:lvl3pPr>
            <a:lvl4pPr marL="1371600" lvl="3" indent="0" algn="l">
              <a:lnSpc>
                <a:spcPct val="110000"/>
              </a:lnSpc>
              <a:buNone/>
              <a:defRPr lang="en-US" sz="700" b="0" cap="none" dirty="0">
                <a:solidFill>
                  <a:srgbClr val="262626"/>
                </a:solidFill>
                <a:latin typeface="Source Sans Pro"/>
              </a:defRPr>
            </a:lvl4pPr>
            <a:lvl5pPr marL="1828800" lvl="4" indent="0" algn="l">
              <a:lnSpc>
                <a:spcPct val="110000"/>
              </a:lnSpc>
              <a:buNone/>
              <a:defRPr lang="en-US" sz="600" b="0" cap="none" dirty="0">
                <a:solidFill>
                  <a:srgbClr val="262626"/>
                </a:solidFill>
                <a:latin typeface="Source Sans Pro"/>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Picture Placeholder 17">
            <a:extLst>
              <a:ext uri="{0D340B4A-6786-4570-85B5-AF986D37A3B1}">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0F05EB62-9DE3-4CA0-AAFA-F528750E660A}"/>
              </a:ext>
            </a:extLst>
          </p:cNvPr>
          <p:cNvSpPr>
            <a:spLocks noGrp="1"/>
          </p:cNvSpPr>
          <p:nvPr>
            <p:ph type="pic" idx="12"/>
          </p:nvPr>
        </p:nvSpPr>
        <p:spPr>
          <a:xfrm>
            <a:off x="6858000" y="704850"/>
            <a:ext cx="1781175" cy="1809750"/>
          </a:xfrm>
          <a:prstGeom prst="rect">
            <a:avLst/>
          </a:prstGeom>
          <a:noFill/>
          <a:ln>
            <a:noFill/>
          </a:ln>
        </p:spPr>
        <p:txBody>
          <a:bodyPr lIns="91440" tIns="93600" rIns="91440" bIns="45720" rtlCol="0">
            <a:noAutofit/>
          </a:bodyPr>
          <a:lstStyle/>
          <a:p>
            <a:pPr lvl="0"/>
            <a:r>
              <a:rPr lang="en-US" dirty="0"/>
              <a:t>Click to edit Master text styles</a:t>
            </a:r>
          </a:p>
        </p:txBody>
      </p:sp>
      <p:sp>
        <p:nvSpPr>
          <p:cNvPr id="19" name="Title 18">
            <a:extLst>
              <a:ext uri="{6CDE34A0-9F46-4E8C-A26D-E9452D24BEEE}">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8B0A276D-5A2B-41D7-A9FB-EA1050557F6D}"/>
              </a:ext>
            </a:extLst>
          </p:cNvPr>
          <p:cNvSpPr>
            <a:spLocks noGrp="1"/>
          </p:cNvSpPr>
          <p:nvPr>
            <p:ph type="title" idx="13"/>
          </p:nvPr>
        </p:nvSpPr>
        <p:spPr>
          <a:xfrm>
            <a:off x="7077074" y="1952625"/>
            <a:ext cx="1333500" cy="381000"/>
          </a:xfrm>
          <a:prstGeom prst="rect">
            <a:avLst/>
          </a:prstGeom>
          <a:noFill/>
          <a:ln>
            <a:noFill/>
          </a:ln>
        </p:spPr>
        <p:txBody>
          <a:bodyPr lIns="0" tIns="0" rIns="0" bIns="0" rtlCol="0" anchor="b">
            <a:noAutofit/>
          </a:bodyPr>
          <a:lstStyle>
            <a:lvl1pPr lvl="0" algn="l">
              <a:defRPr lang="en-US" sz="2000" b="0" cap="all" dirty="0">
                <a:solidFill>
                  <a:srgbClr val="FFFFFF"/>
                </a:solidFill>
                <a:latin typeface="OSP DIN"/>
              </a:defRPr>
            </a:lvl1pPr>
          </a:lstStyle>
          <a:p>
            <a:pPr lvl="0"/>
            <a:r>
              <a:rPr lang="en-US" dirty="0"/>
              <a:t>Click to edit Master text styles</a:t>
            </a:r>
          </a:p>
        </p:txBody>
      </p:sp>
      <p:sp>
        <p:nvSpPr>
          <p:cNvPr id="20" name="Content Placeholder 19">
            <a:extLst>
              <a:ext uri="{580182BE-9E73-40E2-BE4E-E4C8CA471EB3}">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4DFF6B0D-E987-4727-B25A-2F9266506A4C}"/>
              </a:ext>
            </a:extLst>
          </p:cNvPr>
          <p:cNvSpPr>
            <a:spLocks noGrp="1"/>
          </p:cNvSpPr>
          <p:nvPr>
            <p:ph idx="14"/>
          </p:nvPr>
        </p:nvSpPr>
        <p:spPr>
          <a:xfrm>
            <a:off x="7077074" y="2762250"/>
            <a:ext cx="1333500" cy="1476375"/>
          </a:xfrm>
          <a:prstGeom prst="rect">
            <a:avLst/>
          </a:prstGeom>
          <a:noFill/>
          <a:ln>
            <a:noFill/>
          </a:ln>
        </p:spPr>
        <p:txBody>
          <a:bodyPr lIns="0" tIns="0" rIns="0" bIns="0" rtlCol="0">
            <a:noAutofit/>
          </a:bodyPr>
          <a:lstStyle>
            <a:lvl1pPr marL="0" lvl="0" indent="0" algn="l">
              <a:lnSpc>
                <a:spcPct val="110000"/>
              </a:lnSpc>
              <a:buNone/>
              <a:defRPr lang="en-US" sz="1000" b="0" cap="none" dirty="0">
                <a:solidFill>
                  <a:srgbClr val="262626"/>
                </a:solidFill>
                <a:latin typeface="Source Sans Pro"/>
              </a:defRPr>
            </a:lvl1pPr>
            <a:lvl2pPr marL="457200" lvl="1" indent="0" algn="l">
              <a:lnSpc>
                <a:spcPct val="110000"/>
              </a:lnSpc>
              <a:buNone/>
              <a:defRPr lang="en-US" sz="900" b="0" cap="none" dirty="0">
                <a:solidFill>
                  <a:srgbClr val="262626"/>
                </a:solidFill>
                <a:latin typeface="Source Sans Pro"/>
              </a:defRPr>
            </a:lvl2pPr>
            <a:lvl3pPr marL="914400" lvl="2" indent="0" algn="l">
              <a:lnSpc>
                <a:spcPct val="110000"/>
              </a:lnSpc>
              <a:buNone/>
              <a:defRPr lang="en-US" sz="800" b="0" cap="none" dirty="0">
                <a:solidFill>
                  <a:srgbClr val="262626"/>
                </a:solidFill>
                <a:latin typeface="Source Sans Pro"/>
              </a:defRPr>
            </a:lvl3pPr>
            <a:lvl4pPr marL="1371600" lvl="3" indent="0" algn="l">
              <a:lnSpc>
                <a:spcPct val="110000"/>
              </a:lnSpc>
              <a:buNone/>
              <a:defRPr lang="en-US" sz="700" b="0" cap="none" dirty="0">
                <a:solidFill>
                  <a:srgbClr val="262626"/>
                </a:solidFill>
                <a:latin typeface="Source Sans Pro"/>
              </a:defRPr>
            </a:lvl4pPr>
            <a:lvl5pPr marL="1828800" lvl="4" indent="0" algn="l">
              <a:lnSpc>
                <a:spcPct val="110000"/>
              </a:lnSpc>
              <a:buNone/>
              <a:defRPr lang="en-US" sz="600" b="0" cap="none" dirty="0">
                <a:solidFill>
                  <a:srgbClr val="262626"/>
                </a:solidFill>
                <a:latin typeface="Source Sans Pro"/>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EBD57661-D8F6-4550-8E92-61D169D6A3C5}">
        <p14:creationId xmlns="" xmlns:c="http://schemas.openxmlformats.org/drawingml/2006/chart" xmlns:cs="http://schemas.microsoft.com/office/drawing/2012/chartStyle" xmlns:ns1="http://schemas.openxmlformats.org/officeDocument/2006/extended-properties" xmlns:vt="http://schemas.openxmlformats.org/officeDocument/2006/docPropsVTypes" xmlns:p14="http://schemas.microsoft.com/office/powerpoint/2010/main" val="171471806795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p:cSld name="CSS1-Layout-18">
    <p:spTree>
      <p:nvGrpSpPr>
        <p:cNvPr id="1" name=""/>
        <p:cNvGrpSpPr/>
        <p:nvPr/>
      </p:nvGrpSpPr>
      <p:grpSpPr>
        <a:xfrm>
          <a:off x="0" y="0"/>
          <a:ext cx="0" cy="0"/>
          <a:chOff x="0" y="0"/>
          <a:chExt cx="0" cy="0"/>
        </a:xfrm>
      </p:grpSpPr>
      <p:sp>
        <p:nvSpPr>
          <p:cNvPr id="2" name="Title 1">
            <a:extLst>
              <a:ext uri="{DF7044F3-C7EB-4A5A-9B6C-5807C54EBA2F}">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2AC236D8-C7D1-4B51-A700-5E0CF2B3D732}"/>
              </a:ext>
            </a:extLst>
          </p:cNvPr>
          <p:cNvSpPr>
            <a:spLocks noGrp="1"/>
          </p:cNvSpPr>
          <p:nvPr>
            <p:ph type="title" idx="10"/>
          </p:nvPr>
        </p:nvSpPr>
        <p:spPr>
          <a:xfrm>
            <a:off x="876300" y="533400"/>
            <a:ext cx="1809750" cy="381000"/>
          </a:xfrm>
          <a:noFill/>
          <a:ln>
            <a:noFill/>
          </a:ln>
        </p:spPr>
        <p:txBody>
          <a:bodyPr lIns="0" tIns="0" rIns="0" bIns="0" rtlCol="0" anchor="b">
            <a:noAutofit/>
          </a:bodyPr>
          <a:lstStyle>
            <a:lvl1pPr lvl="0" algn="r">
              <a:defRPr lang="en-US" sz="1200" cap="none" dirty="0">
                <a:solidFill>
                  <a:srgbClr val="25B9F5"/>
                </a:solidFill>
                <a:latin typeface="Open Sans-demi_bold"/>
              </a:defRPr>
            </a:lvl1pPr>
          </a:lstStyle>
          <a:p>
            <a:r>
              <a:rPr lang="en-US" dirty="0"/>
              <a:t>Click to edit Master title style</a:t>
            </a:r>
          </a:p>
        </p:txBody>
      </p:sp>
      <p:sp>
        <p:nvSpPr>
          <p:cNvPr id="3" name="Slide Number Placeholder 3" hidden="1">
            <a:extLst>
              <a:ext uri="{2D14725F-BB08-44B0-B63F-648700C05FFD}">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384D3573-DBEF-4CE0-8BF9-C190E0C81D1A}"/>
              </a:ext>
            </a:extLst>
          </p:cNvPr>
          <p:cNvSpPr>
            <a:spLocks noGrp="1"/>
          </p:cNvSpPr>
          <p:nvPr>
            <p:ph type="sldNum" sz="quarter" idx="11"/>
          </p:nvPr>
        </p:nvSpPr>
        <p:spPr>
          <a:xfrm>
            <a:off x="7767815" y="4695033"/>
            <a:ext cx="613018" cy="285750"/>
          </a:xfrm>
          <a:noFill/>
          <a:ln>
            <a:noFill/>
          </a:ln>
        </p:spPr>
        <p:txBody>
          <a:bodyPr rtlCol="0"/>
          <a:lstStyle/>
          <a:p>
            <a:fld id="{7657AB05-F693-459D-990C-1F8E926D1430}" type="slidenum">
              <a:t>‹#›</a:t>
            </a:fld>
            <a:endParaRPr lang="en-US" dirty="0"/>
          </a:p>
        </p:txBody>
      </p:sp>
      <p:sp>
        <p:nvSpPr>
          <p:cNvPr id="4" name="Footer Placeholder 2" hidden="1">
            <a:extLst>
              <a:ext uri="{FE4E060F-63BC-45B3-AD49-E0CE4459AE09}">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9A408F0E-78E4-4183-9E9D-7F267D4945C2}"/>
              </a:ext>
            </a:extLst>
          </p:cNvPr>
          <p:cNvSpPr>
            <a:spLocks noGrp="1"/>
          </p:cNvSpPr>
          <p:nvPr>
            <p:ph type="ftr" sz="quarter" idx="12"/>
          </p:nvPr>
        </p:nvSpPr>
        <p:spPr>
          <a:xfrm>
            <a:off x="2495550" y="4686300"/>
            <a:ext cx="5181600" cy="285750"/>
          </a:xfrm>
          <a:noFill/>
          <a:ln>
            <a:noFill/>
          </a:ln>
        </p:spPr>
        <p:txBody>
          <a:bodyPr rtlCol="0"/>
          <a:lstStyle/>
          <a:p>
            <a:r>
              <a:rPr lang="en-US" dirty="0"/>
              <a:t>Footer</a:t>
            </a:r>
          </a:p>
        </p:txBody>
      </p:sp>
      <p:sp>
        <p:nvSpPr>
          <p:cNvPr id="5" name="Date Placeholder 1" hidden="1">
            <a:extLst>
              <a:ext uri="{7A0DD9CF-80DF-4ECD-B9DD-F8D7F9322002}">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2591BE09-114C-4209-AED7-70BE28E10C57}"/>
              </a:ext>
            </a:extLst>
          </p:cNvPr>
          <p:cNvSpPr>
            <a:spLocks noGrp="1"/>
          </p:cNvSpPr>
          <p:nvPr>
            <p:ph type="dt" sz="half" idx="13"/>
          </p:nvPr>
        </p:nvSpPr>
        <p:spPr>
          <a:xfrm>
            <a:off x="762000" y="4695033"/>
            <a:ext cx="1639570" cy="285750"/>
          </a:xfrm>
          <a:noFill/>
          <a:ln>
            <a:noFill/>
          </a:ln>
        </p:spPr>
        <p:txBody>
          <a:bodyPr rtlCol="0"/>
          <a:lstStyle/>
          <a:p>
            <a:r>
              <a:rPr lang="en-US" dirty="0"/>
              <a:t>Date</a:t>
            </a:r>
          </a:p>
        </p:txBody>
      </p:sp>
      <p:sp>
        <p:nvSpPr>
          <p:cNvPr id="6" name="Picture Placeholder 5" hidden="1">
            <a:extLst>
              <a:ext uri="{B4FE3C9E-4C53-4CD3-88C5-A3F638346F27}">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8D1F6E0F-771E-4507-95BB-A7E8F2833B29}"/>
              </a:ext>
            </a:extLst>
          </p:cNvPr>
          <p:cNvSpPr>
            <a:spLocks noGrp="1" noChangeAspect="1"/>
          </p:cNvSpPr>
          <p:nvPr>
            <p:ph type="pic" idx="14"/>
          </p:nvPr>
        </p:nvSpPr>
        <p:spPr>
          <a:xfrm>
            <a:off x="3429000" y="1428750"/>
            <a:ext cx="2286000" cy="2286000"/>
          </a:xfrm>
          <a:prstGeom prst="ellipse">
            <a:avLst/>
          </a:prstGeom>
          <a:noFill/>
          <a:ln>
            <a:noFill/>
          </a:ln>
        </p:spPr>
        <p:txBody>
          <a:bodyPr lIns="91440" tIns="93600" rIns="91440" bIns="45720" rtlCol="0">
            <a:noAutofit/>
          </a:bodyPr>
          <a:lstStyle/>
          <a:p>
            <a:pPr lvl="0"/>
            <a:r>
              <a:rPr lang="en-US" dirty="0"/>
              <a:t>Click to edit Master text styles</a:t>
            </a:r>
          </a:p>
        </p:txBody>
      </p:sp>
      <p:sp>
        <p:nvSpPr>
          <p:cNvPr id="7" name="Title 6">
            <a:extLst>
              <a:ext uri="{71699274-520B-4C5C-9F82-961634DCA1DF}">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E1FC76C0-7603-49DF-A4E0-433BC467762F}"/>
              </a:ext>
            </a:extLst>
          </p:cNvPr>
          <p:cNvSpPr>
            <a:spLocks noGrp="1"/>
          </p:cNvSpPr>
          <p:nvPr>
            <p:ph type="title" idx="15"/>
          </p:nvPr>
        </p:nvSpPr>
        <p:spPr>
          <a:xfrm>
            <a:off x="6457950" y="533400"/>
            <a:ext cx="1809750" cy="381000"/>
          </a:xfrm>
          <a:prstGeom prst="rect">
            <a:avLst/>
          </a:prstGeom>
          <a:noFill/>
          <a:ln>
            <a:noFill/>
          </a:ln>
        </p:spPr>
        <p:txBody>
          <a:bodyPr lIns="0" tIns="0" rIns="0" bIns="0" rtlCol="0" anchor="b">
            <a:noAutofit/>
          </a:bodyPr>
          <a:lstStyle>
            <a:lvl1pPr lvl="0" algn="l">
              <a:defRPr lang="en-US" sz="1200" cap="none" dirty="0">
                <a:solidFill>
                  <a:srgbClr val="F2494B"/>
                </a:solidFill>
                <a:latin typeface="Open Sans-demi_bold"/>
              </a:defRPr>
            </a:lvl1pPr>
          </a:lstStyle>
          <a:p>
            <a:pPr lvl="0"/>
            <a:r>
              <a:rPr lang="en-US" dirty="0"/>
              <a:t>Click to edit Master text styles</a:t>
            </a:r>
          </a:p>
        </p:txBody>
      </p:sp>
      <p:sp>
        <p:nvSpPr>
          <p:cNvPr id="8" name="Title 7">
            <a:extLst>
              <a:ext uri="{A31AE08D-9491-4D8E-8FC8-8BDB4A2D55A3}">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3AEAD00C-0717-423E-9D2A-915E20B57157}"/>
              </a:ext>
            </a:extLst>
          </p:cNvPr>
          <p:cNvSpPr>
            <a:spLocks noGrp="1"/>
          </p:cNvSpPr>
          <p:nvPr>
            <p:ph type="title" idx="16"/>
          </p:nvPr>
        </p:nvSpPr>
        <p:spPr>
          <a:xfrm>
            <a:off x="876300" y="4238625"/>
            <a:ext cx="1809750" cy="381000"/>
          </a:xfrm>
          <a:prstGeom prst="rect">
            <a:avLst/>
          </a:prstGeom>
          <a:noFill/>
          <a:ln>
            <a:noFill/>
          </a:ln>
        </p:spPr>
        <p:txBody>
          <a:bodyPr lIns="0" tIns="0" rIns="0" bIns="0" rtlCol="0" anchor="t">
            <a:noAutofit/>
          </a:bodyPr>
          <a:lstStyle>
            <a:lvl1pPr lvl="0" algn="r">
              <a:defRPr lang="en-US" sz="1200" cap="none" dirty="0">
                <a:solidFill>
                  <a:srgbClr val="F62767"/>
                </a:solidFill>
                <a:latin typeface="Open Sans-demi_bold"/>
              </a:defRPr>
            </a:lvl1pPr>
          </a:lstStyle>
          <a:p>
            <a:pPr lvl="0"/>
            <a:r>
              <a:rPr lang="en-US" dirty="0"/>
              <a:t>Click to edit Master text styles</a:t>
            </a:r>
          </a:p>
        </p:txBody>
      </p:sp>
      <p:sp>
        <p:nvSpPr>
          <p:cNvPr id="9" name="Title 8">
            <a:extLst>
              <a:ext uri="{F8E46B50-A558-47D1-B8C5-1FB540D648EE}">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45829274-FC24-426B-BACD-DD6411EB74F2}"/>
              </a:ext>
            </a:extLst>
          </p:cNvPr>
          <p:cNvSpPr>
            <a:spLocks noGrp="1"/>
          </p:cNvSpPr>
          <p:nvPr>
            <p:ph type="title" idx="17"/>
          </p:nvPr>
        </p:nvSpPr>
        <p:spPr>
          <a:xfrm>
            <a:off x="6457950" y="4238625"/>
            <a:ext cx="1809750" cy="381000"/>
          </a:xfrm>
          <a:prstGeom prst="rect">
            <a:avLst/>
          </a:prstGeom>
          <a:noFill/>
          <a:ln>
            <a:noFill/>
          </a:ln>
        </p:spPr>
        <p:txBody>
          <a:bodyPr lIns="0" tIns="0" rIns="0" bIns="0" rtlCol="0" anchor="t">
            <a:noAutofit/>
          </a:bodyPr>
          <a:lstStyle>
            <a:lvl1pPr lvl="0" algn="l">
              <a:defRPr lang="en-US" sz="1200" cap="none" dirty="0">
                <a:solidFill>
                  <a:srgbClr val="386AC5"/>
                </a:solidFill>
                <a:latin typeface="Open Sans-demi_bold"/>
              </a:defRPr>
            </a:lvl1pPr>
          </a:lstStyle>
          <a:p>
            <a:pPr lvl="0"/>
            <a:r>
              <a:rPr lang="en-US" dirty="0"/>
              <a:t>Click to edit Master text styles</a:t>
            </a:r>
          </a:p>
        </p:txBody>
      </p:sp>
      <p:sp>
        <p:nvSpPr>
          <p:cNvPr id="10" name="Content Placeholder 9">
            <a:extLst>
              <a:ext uri="{F4D97525-7426-4F19-89CC-E51C3EFEB275}">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5DFC8308-9F68-4313-A95D-95B2CA236F69}"/>
              </a:ext>
            </a:extLst>
          </p:cNvPr>
          <p:cNvSpPr>
            <a:spLocks noGrp="1"/>
          </p:cNvSpPr>
          <p:nvPr>
            <p:ph idx="18"/>
          </p:nvPr>
        </p:nvSpPr>
        <p:spPr>
          <a:xfrm>
            <a:off x="609600" y="1209675"/>
            <a:ext cx="2095500" cy="952500"/>
          </a:xfrm>
          <a:prstGeom prst="rect">
            <a:avLst/>
          </a:prstGeom>
          <a:noFill/>
          <a:ln>
            <a:noFill/>
          </a:ln>
        </p:spPr>
        <p:txBody>
          <a:bodyPr lIns="0" tIns="0" rIns="0" bIns="0" rtlCol="0">
            <a:noAutofit/>
          </a:bodyPr>
          <a:lstStyle>
            <a:lvl1pPr marL="0" lvl="0" indent="0" algn="r">
              <a:lnSpc>
                <a:spcPct val="125000"/>
              </a:lnSpc>
              <a:buNone/>
              <a:defRPr lang="en-US" sz="1000" b="0" cap="none" dirty="0">
                <a:solidFill>
                  <a:srgbClr val="262626"/>
                </a:solidFill>
                <a:latin typeface="Source Sans Pro"/>
              </a:defRPr>
            </a:lvl1pPr>
            <a:lvl2pPr marL="457200" lvl="1" indent="0" algn="r">
              <a:lnSpc>
                <a:spcPct val="125000"/>
              </a:lnSpc>
              <a:buNone/>
              <a:defRPr lang="en-US" sz="900" b="0" cap="none" dirty="0">
                <a:solidFill>
                  <a:srgbClr val="262626"/>
                </a:solidFill>
                <a:latin typeface="Source Sans Pro"/>
              </a:defRPr>
            </a:lvl2pPr>
            <a:lvl3pPr marL="914400" lvl="2" indent="0" algn="r">
              <a:lnSpc>
                <a:spcPct val="125000"/>
              </a:lnSpc>
              <a:buNone/>
              <a:defRPr lang="en-US" sz="800" b="0" cap="none" dirty="0">
                <a:solidFill>
                  <a:srgbClr val="262626"/>
                </a:solidFill>
                <a:latin typeface="Source Sans Pro"/>
              </a:defRPr>
            </a:lvl3pPr>
            <a:lvl4pPr marL="1371600" lvl="3" indent="0" algn="r">
              <a:lnSpc>
                <a:spcPct val="125000"/>
              </a:lnSpc>
              <a:buNone/>
              <a:defRPr lang="en-US" sz="700" b="0" cap="none" dirty="0">
                <a:solidFill>
                  <a:srgbClr val="262626"/>
                </a:solidFill>
                <a:latin typeface="Source Sans Pro"/>
              </a:defRPr>
            </a:lvl4pPr>
            <a:lvl5pPr marL="1828800" lvl="4" indent="0" algn="r">
              <a:lnSpc>
                <a:spcPct val="125000"/>
              </a:lnSpc>
              <a:buNone/>
              <a:defRPr lang="en-US" sz="600" b="0" cap="none" dirty="0">
                <a:solidFill>
                  <a:srgbClr val="262626"/>
                </a:solidFill>
                <a:latin typeface="Source Sans Pro"/>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Content Placeholder 10">
            <a:extLst>
              <a:ext uri="{8671010C-4EDE-4879-B389-4765D816FD8B}">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EB7F63AE-ECB3-481D-80F5-C08EE168873D}"/>
              </a:ext>
            </a:extLst>
          </p:cNvPr>
          <p:cNvSpPr>
            <a:spLocks noGrp="1"/>
          </p:cNvSpPr>
          <p:nvPr>
            <p:ph idx="19"/>
          </p:nvPr>
        </p:nvSpPr>
        <p:spPr>
          <a:xfrm>
            <a:off x="6457950" y="1209675"/>
            <a:ext cx="2095500" cy="952500"/>
          </a:xfrm>
          <a:prstGeom prst="rect">
            <a:avLst/>
          </a:prstGeom>
          <a:noFill/>
          <a:ln>
            <a:noFill/>
          </a:ln>
        </p:spPr>
        <p:txBody>
          <a:bodyPr lIns="0" tIns="0" rIns="0" bIns="0" rtlCol="0">
            <a:noAutofit/>
          </a:bodyPr>
          <a:lstStyle>
            <a:lvl1pPr marL="0" lvl="0" indent="0" algn="l">
              <a:lnSpc>
                <a:spcPct val="125000"/>
              </a:lnSpc>
              <a:buNone/>
              <a:defRPr lang="en-US" sz="1000" b="0" cap="none" dirty="0">
                <a:solidFill>
                  <a:srgbClr val="262626"/>
                </a:solidFill>
                <a:latin typeface="Source Sans Pro"/>
              </a:defRPr>
            </a:lvl1pPr>
            <a:lvl2pPr marL="457200" lvl="1" indent="0" algn="l">
              <a:lnSpc>
                <a:spcPct val="125000"/>
              </a:lnSpc>
              <a:buNone/>
              <a:defRPr lang="en-US" sz="900" b="0" cap="none" dirty="0">
                <a:solidFill>
                  <a:srgbClr val="262626"/>
                </a:solidFill>
                <a:latin typeface="Source Sans Pro"/>
              </a:defRPr>
            </a:lvl2pPr>
            <a:lvl3pPr marL="914400" lvl="2" indent="0" algn="l">
              <a:lnSpc>
                <a:spcPct val="125000"/>
              </a:lnSpc>
              <a:buNone/>
              <a:defRPr lang="en-US" sz="800" b="0" cap="none" dirty="0">
                <a:solidFill>
                  <a:srgbClr val="262626"/>
                </a:solidFill>
                <a:latin typeface="Source Sans Pro"/>
              </a:defRPr>
            </a:lvl3pPr>
            <a:lvl4pPr marL="1371600" lvl="3" indent="0" algn="l">
              <a:lnSpc>
                <a:spcPct val="125000"/>
              </a:lnSpc>
              <a:buNone/>
              <a:defRPr lang="en-US" sz="700" b="0" cap="none" dirty="0">
                <a:solidFill>
                  <a:srgbClr val="262626"/>
                </a:solidFill>
                <a:latin typeface="Source Sans Pro"/>
              </a:defRPr>
            </a:lvl4pPr>
            <a:lvl5pPr marL="1828800" lvl="4" indent="0" algn="l">
              <a:lnSpc>
                <a:spcPct val="125000"/>
              </a:lnSpc>
              <a:buNone/>
              <a:defRPr lang="en-US" sz="600" b="0" cap="none" dirty="0">
                <a:solidFill>
                  <a:srgbClr val="262626"/>
                </a:solidFill>
                <a:latin typeface="Source Sans Pro"/>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Content Placeholder 11">
            <a:extLst>
              <a:ext uri="{1B4D32D5-A0D3-45EE-9799-175A9A1D5990}">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69CB1EC3-3EEB-4FD9-A638-2F879A65BC47}"/>
              </a:ext>
            </a:extLst>
          </p:cNvPr>
          <p:cNvSpPr>
            <a:spLocks noGrp="1"/>
          </p:cNvSpPr>
          <p:nvPr>
            <p:ph idx="20"/>
          </p:nvPr>
        </p:nvSpPr>
        <p:spPr>
          <a:xfrm>
            <a:off x="6457950" y="2952750"/>
            <a:ext cx="2095500" cy="952500"/>
          </a:xfrm>
          <a:prstGeom prst="rect">
            <a:avLst/>
          </a:prstGeom>
          <a:noFill/>
          <a:ln>
            <a:noFill/>
          </a:ln>
        </p:spPr>
        <p:txBody>
          <a:bodyPr lIns="0" tIns="0" rIns="0" bIns="0" rtlCol="0" anchor="b">
            <a:noAutofit/>
          </a:bodyPr>
          <a:lstStyle>
            <a:lvl1pPr marL="0" lvl="0" indent="0" algn="l">
              <a:lnSpc>
                <a:spcPct val="125000"/>
              </a:lnSpc>
              <a:buNone/>
              <a:defRPr lang="en-US" sz="1000" b="0" cap="none" dirty="0">
                <a:solidFill>
                  <a:srgbClr val="262626"/>
                </a:solidFill>
                <a:latin typeface="Source Sans Pro"/>
              </a:defRPr>
            </a:lvl1pPr>
            <a:lvl2pPr marL="457200" lvl="1" indent="0" algn="l">
              <a:lnSpc>
                <a:spcPct val="125000"/>
              </a:lnSpc>
              <a:buNone/>
              <a:defRPr lang="en-US" sz="900" b="0" cap="none" dirty="0">
                <a:solidFill>
                  <a:srgbClr val="262626"/>
                </a:solidFill>
                <a:latin typeface="Source Sans Pro"/>
              </a:defRPr>
            </a:lvl2pPr>
            <a:lvl3pPr marL="914400" lvl="2" indent="0" algn="l">
              <a:lnSpc>
                <a:spcPct val="125000"/>
              </a:lnSpc>
              <a:buNone/>
              <a:defRPr lang="en-US" sz="800" b="0" cap="none" dirty="0">
                <a:solidFill>
                  <a:srgbClr val="262626"/>
                </a:solidFill>
                <a:latin typeface="Source Sans Pro"/>
              </a:defRPr>
            </a:lvl3pPr>
            <a:lvl4pPr marL="1371600" lvl="3" indent="0" algn="l">
              <a:lnSpc>
                <a:spcPct val="125000"/>
              </a:lnSpc>
              <a:buNone/>
              <a:defRPr lang="en-US" sz="700" b="0" cap="none" dirty="0">
                <a:solidFill>
                  <a:srgbClr val="262626"/>
                </a:solidFill>
                <a:latin typeface="Source Sans Pro"/>
              </a:defRPr>
            </a:lvl4pPr>
            <a:lvl5pPr marL="1828800" lvl="4" indent="0" algn="l">
              <a:lnSpc>
                <a:spcPct val="125000"/>
              </a:lnSpc>
              <a:buNone/>
              <a:defRPr lang="en-US" sz="600" b="0" cap="none" dirty="0">
                <a:solidFill>
                  <a:srgbClr val="262626"/>
                </a:solidFill>
                <a:latin typeface="Source Sans Pro"/>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3" name="Content Placeholder 12">
            <a:extLst>
              <a:ext uri="{A5EF9EAD-3C8C-43D2-9348-E1E0BAE8F36C}">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98FA6338-C622-4EF9-B453-8CA1F687CB46}"/>
              </a:ext>
            </a:extLst>
          </p:cNvPr>
          <p:cNvSpPr>
            <a:spLocks noGrp="1"/>
          </p:cNvSpPr>
          <p:nvPr>
            <p:ph idx="21"/>
          </p:nvPr>
        </p:nvSpPr>
        <p:spPr>
          <a:xfrm>
            <a:off x="609600" y="2952750"/>
            <a:ext cx="2095500" cy="952500"/>
          </a:xfrm>
          <a:prstGeom prst="rect">
            <a:avLst/>
          </a:prstGeom>
          <a:noFill/>
          <a:ln>
            <a:noFill/>
          </a:ln>
        </p:spPr>
        <p:txBody>
          <a:bodyPr lIns="0" tIns="0" rIns="0" bIns="0" rtlCol="0" anchor="b">
            <a:noAutofit/>
          </a:bodyPr>
          <a:lstStyle>
            <a:lvl1pPr marL="0" lvl="0" indent="0" algn="r">
              <a:lnSpc>
                <a:spcPct val="125000"/>
              </a:lnSpc>
              <a:buNone/>
              <a:defRPr lang="en-US" sz="1000" b="0" cap="none" dirty="0">
                <a:solidFill>
                  <a:srgbClr val="262626"/>
                </a:solidFill>
                <a:latin typeface="Source Sans Pro"/>
              </a:defRPr>
            </a:lvl1pPr>
            <a:lvl2pPr marL="457200" lvl="1" indent="0" algn="r">
              <a:lnSpc>
                <a:spcPct val="125000"/>
              </a:lnSpc>
              <a:buNone/>
              <a:defRPr lang="en-US" sz="900" b="0" cap="none" dirty="0">
                <a:solidFill>
                  <a:srgbClr val="262626"/>
                </a:solidFill>
                <a:latin typeface="Source Sans Pro"/>
              </a:defRPr>
            </a:lvl2pPr>
            <a:lvl3pPr marL="914400" lvl="2" indent="0" algn="r">
              <a:lnSpc>
                <a:spcPct val="125000"/>
              </a:lnSpc>
              <a:buNone/>
              <a:defRPr lang="en-US" sz="800" b="0" cap="none" dirty="0">
                <a:solidFill>
                  <a:srgbClr val="262626"/>
                </a:solidFill>
                <a:latin typeface="Source Sans Pro"/>
              </a:defRPr>
            </a:lvl3pPr>
            <a:lvl4pPr marL="1371600" lvl="3" indent="0" algn="r">
              <a:lnSpc>
                <a:spcPct val="125000"/>
              </a:lnSpc>
              <a:buNone/>
              <a:defRPr lang="en-US" sz="700" b="0" cap="none" dirty="0">
                <a:solidFill>
                  <a:srgbClr val="262626"/>
                </a:solidFill>
                <a:latin typeface="Source Sans Pro"/>
              </a:defRPr>
            </a:lvl4pPr>
            <a:lvl5pPr marL="1828800" lvl="4" indent="0" algn="r">
              <a:lnSpc>
                <a:spcPct val="125000"/>
              </a:lnSpc>
              <a:buNone/>
              <a:defRPr lang="en-US" sz="600" b="0" cap="none" dirty="0">
                <a:solidFill>
                  <a:srgbClr val="262626"/>
                </a:solidFill>
                <a:latin typeface="Source Sans Pro"/>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4" name="Content Placeholder 13">
            <a:extLst>
              <a:ext uri="{5AE8C3A8-2861-43FB-9B77-D670FAB4B249}">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91294F59-794B-4713-A72A-105BD60F9426}"/>
              </a:ext>
            </a:extLst>
          </p:cNvPr>
          <p:cNvSpPr>
            <a:spLocks noGrp="1"/>
          </p:cNvSpPr>
          <p:nvPr>
            <p:ph idx="22"/>
          </p:nvPr>
        </p:nvSpPr>
        <p:spPr>
          <a:xfrm>
            <a:off x="2805331" y="533400"/>
            <a:ext cx="3552387" cy="4086225"/>
          </a:xfrm>
          <a:prstGeom prst="rect">
            <a:avLst/>
          </a:prstGeom>
          <a:noFill/>
          <a:ln>
            <a:noFill/>
          </a:ln>
        </p:spPr>
        <p:txBody>
          <a:bodyPr lIns="91440" tIns="93600" rIns="91440" bIns="45720" rtlCol="0">
            <a:normAutofit/>
          </a:bodyPr>
          <a:lstStyle>
            <a:lvl1pPr marL="0" lvl="0" indent="0">
              <a:buNone/>
              <a:defRPr lang="en-US" sz="1000" dirty="0">
                <a:solidFill>
                  <a:schemeClr val="tx1"/>
                </a:solidFill>
              </a:defRPr>
            </a:lvl1pPr>
            <a:lvl2pPr marL="457200" lvl="1" indent="0">
              <a:buNone/>
              <a:defRPr lang="en-US" sz="1000" dirty="0">
                <a:solidFill>
                  <a:schemeClr val="tx1"/>
                </a:solidFill>
              </a:defRPr>
            </a:lvl2pPr>
            <a:lvl3pPr marL="914400" lvl="2" indent="0">
              <a:buNone/>
              <a:defRPr lang="en-US" sz="1000" dirty="0">
                <a:solidFill>
                  <a:schemeClr val="tx1"/>
                </a:solidFill>
              </a:defRPr>
            </a:lvl3pPr>
            <a:lvl4pPr marL="1371600" lvl="3" indent="0">
              <a:buNone/>
              <a:defRPr lang="en-US" sz="1000" dirty="0">
                <a:solidFill>
                  <a:schemeClr val="tx1"/>
                </a:solidFill>
              </a:defRPr>
            </a:lvl4pPr>
            <a:lvl5pPr marL="1828800" lvl="4" indent="0">
              <a:buNone/>
              <a:defRPr lang="en-US" sz="1000" dirty="0">
                <a:solidFill>
                  <a:schemeClr val="tx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5" name="Picture 14">
            <a:extLst>
              <a:ext uri="{E3274399-AC2E-4305-9FC4-19FA2ADE7006}">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5729C782-D17B-4F41-9A52-13287E65C79D}"/>
              </a:ext>
            </a:extLst>
          </p:cNvPr>
          <p:cNvPicPr/>
          <p:nvPr userDrawn="1"/>
        </p:nvPicPr>
        <p:blipFill>
          <a:blip r:embed="rId3"/>
          <a:srcRect/>
          <a:stretch>
            <a:fillRect/>
          </a:stretch>
        </p:blipFill>
        <p:spPr>
          <a:xfrm>
            <a:off x="3409950" y="1418234"/>
            <a:ext cx="2331339" cy="2312241"/>
          </a:xfrm>
          <a:prstGeom prst="ellipse">
            <a:avLst/>
          </a:prstGeom>
          <a:noFill/>
          <a:ln w="9525" cap="flat">
            <a:noFill/>
            <a:prstDash val="solid"/>
            <a:round/>
          </a:ln>
        </p:spPr>
      </p:pic>
      <p:grpSp>
        <p:nvGrpSpPr>
          <p:cNvPr id="16" name="Group 15">
            <a:extLst>
              <a:ext uri="{FD85AD4A-53AD-438A-945B-70046E663C6A}">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D316F1A3-CBAE-4AAE-91D2-A72625AAA73C}"/>
              </a:ext>
            </a:extLst>
          </p:cNvPr>
          <p:cNvGrpSpPr>
            <a:grpSpLocks noChangeAspect="1"/>
          </p:cNvGrpSpPr>
          <p:nvPr/>
        </p:nvGrpSpPr>
        <p:grpSpPr>
          <a:xfrm flipH="1" flipV="1">
            <a:off x="1181100" y="1104900"/>
            <a:ext cx="2286000" cy="381000"/>
            <a:chOff x="9525" y="9525"/>
            <a:chExt cx="2286000" cy="381000"/>
          </a:xfrm>
        </p:grpSpPr>
        <p:sp>
          <p:nvSpPr>
            <p:cNvPr id="17" name="21-lineB2EC">
              <a:extLst>
                <a:ext uri="{842AC21C-7DDA-4C00-9810-233FCF01E999}">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7E13B51F-8AEF-47E0-9E7C-49009E6658F6}"/>
                </a:ext>
              </a:extLst>
            </p:cNvPr>
            <p:cNvSpPr/>
            <p:nvPr/>
          </p:nvSpPr>
          <p:spPr>
            <a:xfrm>
              <a:off x="9525" y="9525"/>
              <a:ext cx="2286000" cy="381000"/>
            </a:xfrm>
            <a:custGeom>
              <a:avLst/>
              <a:gdLst/>
              <a:ahLst/>
              <a:cxnLst/>
              <a:rect l="0" t="0" r="r" b="b"/>
              <a:pathLst>
                <a:path w="2286000" h="381000">
                  <a:moveTo>
                    <a:pt x="0" y="0"/>
                  </a:moveTo>
                  <a:lnTo>
                    <a:pt x="285750" y="381000"/>
                  </a:lnTo>
                  <a:lnTo>
                    <a:pt x="2286000" y="381000"/>
                  </a:lnTo>
                </a:path>
              </a:pathLst>
            </a:custGeom>
            <a:noFill/>
            <a:ln w="19050">
              <a:solidFill>
                <a:srgbClr val="25B9F5"/>
              </a:solidFill>
              <a:prstDash val="solid"/>
            </a:ln>
          </p:spPr>
          <p:txBody>
            <a:bodyPr rtlCol="0" anchor="ctr">
              <a:noAutofit/>
            </a:bodyPr>
            <a:lstStyle/>
            <a:p>
              <a:pPr algn="ctr"/>
              <a:endParaRPr lang="en-US" dirty="0"/>
            </a:p>
          </p:txBody>
        </p:sp>
      </p:grpSp>
      <p:grpSp>
        <p:nvGrpSpPr>
          <p:cNvPr id="18" name="Group 17">
            <a:extLst>
              <a:ext uri="{00F38A73-47C6-41E1-B140-7E6187A3DB93}">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BDDF0FA9-C163-4D23-9D1E-7A6F83366C4A}"/>
              </a:ext>
            </a:extLst>
          </p:cNvPr>
          <p:cNvGrpSpPr>
            <a:grpSpLocks noChangeAspect="1"/>
          </p:cNvGrpSpPr>
          <p:nvPr/>
        </p:nvGrpSpPr>
        <p:grpSpPr>
          <a:xfrm flipV="1">
            <a:off x="5676900" y="1104900"/>
            <a:ext cx="2286000" cy="381000"/>
            <a:chOff x="9525" y="9525"/>
            <a:chExt cx="2286000" cy="381000"/>
          </a:xfrm>
        </p:grpSpPr>
        <p:sp>
          <p:nvSpPr>
            <p:cNvPr id="19" name="21-lineB2EC">
              <a:extLst>
                <a:ext uri="{80F3FB79-235B-4B8D-B911-0C19157A9861}">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0796B2A5-289D-4D38-8143-7ACD2F507DAB}"/>
                </a:ext>
              </a:extLst>
            </p:cNvPr>
            <p:cNvSpPr/>
            <p:nvPr/>
          </p:nvSpPr>
          <p:spPr>
            <a:xfrm>
              <a:off x="9525" y="9525"/>
              <a:ext cx="2286000" cy="381000"/>
            </a:xfrm>
            <a:custGeom>
              <a:avLst/>
              <a:gdLst/>
              <a:ahLst/>
              <a:cxnLst/>
              <a:rect l="0" t="0" r="r" b="b"/>
              <a:pathLst>
                <a:path w="2286000" h="381000">
                  <a:moveTo>
                    <a:pt x="0" y="0"/>
                  </a:moveTo>
                  <a:lnTo>
                    <a:pt x="285750" y="381000"/>
                  </a:lnTo>
                  <a:lnTo>
                    <a:pt x="2286000" y="381000"/>
                  </a:lnTo>
                </a:path>
              </a:pathLst>
            </a:custGeom>
            <a:noFill/>
            <a:ln w="19050">
              <a:solidFill>
                <a:srgbClr val="F2494B"/>
              </a:solidFill>
              <a:prstDash val="solid"/>
            </a:ln>
          </p:spPr>
          <p:txBody>
            <a:bodyPr rtlCol="0" anchor="ctr">
              <a:noAutofit/>
            </a:bodyPr>
            <a:lstStyle/>
            <a:p>
              <a:pPr algn="ctr"/>
              <a:endParaRPr lang="en-US" dirty="0"/>
            </a:p>
          </p:txBody>
        </p:sp>
      </p:grpSp>
      <p:grpSp>
        <p:nvGrpSpPr>
          <p:cNvPr id="20" name="Group 19">
            <a:extLst>
              <a:ext uri="{8B5E9121-5076-4BCA-855A-4179A4AB6801}">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C5F9D8EE-74BD-47AF-A150-23BC7B23716D}"/>
              </a:ext>
            </a:extLst>
          </p:cNvPr>
          <p:cNvGrpSpPr>
            <a:grpSpLocks noChangeAspect="1"/>
          </p:cNvGrpSpPr>
          <p:nvPr/>
        </p:nvGrpSpPr>
        <p:grpSpPr>
          <a:xfrm>
            <a:off x="5638800" y="3657600"/>
            <a:ext cx="2286000" cy="381000"/>
            <a:chOff x="9525" y="9525"/>
            <a:chExt cx="2286000" cy="381000"/>
          </a:xfrm>
        </p:grpSpPr>
        <p:sp>
          <p:nvSpPr>
            <p:cNvPr id="21" name="21-lineB2EC">
              <a:extLst>
                <a:ext uri="{FE1BAD6A-B97B-4BF9-8BC8-7AC0503BE0EE}">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6D364BDA-EEC8-4961-B760-4E59EE54FF3F}"/>
                </a:ext>
              </a:extLst>
            </p:cNvPr>
            <p:cNvSpPr/>
            <p:nvPr/>
          </p:nvSpPr>
          <p:spPr>
            <a:xfrm>
              <a:off x="9525" y="9525"/>
              <a:ext cx="2286000" cy="381000"/>
            </a:xfrm>
            <a:custGeom>
              <a:avLst/>
              <a:gdLst/>
              <a:ahLst/>
              <a:cxnLst/>
              <a:rect l="0" t="0" r="r" b="b"/>
              <a:pathLst>
                <a:path w="2286000" h="381000">
                  <a:moveTo>
                    <a:pt x="0" y="0"/>
                  </a:moveTo>
                  <a:lnTo>
                    <a:pt x="285750" y="381000"/>
                  </a:lnTo>
                  <a:lnTo>
                    <a:pt x="2286000" y="381000"/>
                  </a:lnTo>
                </a:path>
              </a:pathLst>
            </a:custGeom>
            <a:noFill/>
            <a:ln w="19050">
              <a:solidFill>
                <a:srgbClr val="386AC5"/>
              </a:solidFill>
              <a:prstDash val="solid"/>
            </a:ln>
          </p:spPr>
          <p:txBody>
            <a:bodyPr rtlCol="0" anchor="ctr">
              <a:noAutofit/>
            </a:bodyPr>
            <a:lstStyle/>
            <a:p>
              <a:pPr algn="ctr"/>
              <a:endParaRPr lang="en-US" dirty="0"/>
            </a:p>
          </p:txBody>
        </p:sp>
      </p:grpSp>
      <p:grpSp>
        <p:nvGrpSpPr>
          <p:cNvPr id="22" name="Group 21">
            <a:extLst>
              <a:ext uri="{5687C111-53AA-46C8-8AAD-B781BCA5F6F6}">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C21AD6F0-85DB-450F-87D3-25402A75CF70}"/>
              </a:ext>
            </a:extLst>
          </p:cNvPr>
          <p:cNvGrpSpPr>
            <a:grpSpLocks noChangeAspect="1"/>
          </p:cNvGrpSpPr>
          <p:nvPr/>
        </p:nvGrpSpPr>
        <p:grpSpPr>
          <a:xfrm flipH="1">
            <a:off x="1219200" y="3657600"/>
            <a:ext cx="2286000" cy="381000"/>
            <a:chOff x="9525" y="9525"/>
            <a:chExt cx="2286000" cy="381000"/>
          </a:xfrm>
        </p:grpSpPr>
        <p:sp>
          <p:nvSpPr>
            <p:cNvPr id="23" name="21-lineB2EC">
              <a:extLst>
                <a:ext uri="{AF8B0376-C481-4CCD-88F4-F764791F066D}">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CD75D56A-1B76-42C6-9688-32750BF2A9F6}"/>
                </a:ext>
              </a:extLst>
            </p:cNvPr>
            <p:cNvSpPr/>
            <p:nvPr/>
          </p:nvSpPr>
          <p:spPr>
            <a:xfrm>
              <a:off x="9525" y="9525"/>
              <a:ext cx="2286000" cy="381000"/>
            </a:xfrm>
            <a:custGeom>
              <a:avLst/>
              <a:gdLst/>
              <a:ahLst/>
              <a:cxnLst/>
              <a:rect l="0" t="0" r="r" b="b"/>
              <a:pathLst>
                <a:path w="2286000" h="381000">
                  <a:moveTo>
                    <a:pt x="0" y="0"/>
                  </a:moveTo>
                  <a:lnTo>
                    <a:pt x="285750" y="381000"/>
                  </a:lnTo>
                  <a:lnTo>
                    <a:pt x="2286000" y="381000"/>
                  </a:lnTo>
                </a:path>
              </a:pathLst>
            </a:custGeom>
            <a:noFill/>
            <a:ln w="19050">
              <a:solidFill>
                <a:srgbClr val="F62767"/>
              </a:solidFill>
              <a:prstDash val="solid"/>
            </a:ln>
          </p:spPr>
          <p:txBody>
            <a:bodyPr rtlCol="0" anchor="ctr">
              <a:noAutofit/>
            </a:bodyPr>
            <a:lstStyle/>
            <a:p>
              <a:pPr algn="ctr"/>
              <a:endParaRPr lang="en-US" dirty="0"/>
            </a:p>
          </p:txBody>
        </p:sp>
      </p:grpSp>
    </p:spTree>
    <p:custDataLst>
      <p:tags r:id="rId1"/>
    </p:custDataLst>
    <p:extLst>
      <p:ext uri="{914D1F59-CE15-4D1C-B15E-C69F9A62742F}">
        <p14:creationId xmlns="" xmlns:c="http://schemas.openxmlformats.org/drawingml/2006/chart" xmlns:cs="http://schemas.microsoft.com/office/drawing/2012/chartStyle" xmlns:ns1="http://schemas.openxmlformats.org/officeDocument/2006/extended-properties" xmlns:vt="http://schemas.openxmlformats.org/officeDocument/2006/docPropsVTypes" xmlns:p14="http://schemas.microsoft.com/office/powerpoint/2010/main" val="171471806796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p:cSld name="SWOTS1-Layout-01">
    <p:bg>
      <p:bgPr>
        <a:gradFill rotWithShape="1">
          <a:gsLst>
            <a:gs pos="0">
              <a:srgbClr val="0F1E34"/>
            </a:gs>
            <a:gs pos="100000">
              <a:srgbClr val="060E1B"/>
            </a:gs>
          </a:gsLst>
          <a:path path="circle">
            <a:fillToRect l="50000" t="50000" r="50000" b="50000"/>
          </a:path>
        </a:gradFill>
        <a:effectLst/>
      </p:bgPr>
    </p:bg>
    <p:spTree>
      <p:nvGrpSpPr>
        <p:cNvPr id="1" name=""/>
        <p:cNvGrpSpPr/>
        <p:nvPr/>
      </p:nvGrpSpPr>
      <p:grpSpPr>
        <a:xfrm>
          <a:off x="0" y="0"/>
          <a:ext cx="0" cy="0"/>
          <a:chOff x="0" y="0"/>
          <a:chExt cx="0" cy="0"/>
        </a:xfrm>
      </p:grpSpPr>
      <p:sp>
        <p:nvSpPr>
          <p:cNvPr id="2" name="PathF7B6">
            <a:extLst>
              <a:ext uri="{DD6A804A-C28C-428A-BA51-DD8C281BED1D}">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22A4D731-F0D7-4D32-80F6-981CE39D43B2}"/>
              </a:ext>
            </a:extLst>
          </p:cNvPr>
          <p:cNvSpPr/>
          <p:nvPr userDrawn="1"/>
        </p:nvSpPr>
        <p:spPr>
          <a:xfrm>
            <a:off x="0" y="1171575"/>
            <a:ext cx="9144000" cy="3486150"/>
          </a:xfrm>
          <a:custGeom>
            <a:avLst/>
            <a:gdLst/>
            <a:ahLst/>
            <a:cxnLst/>
            <a:rect l="0" t="0" r="r" b="b"/>
            <a:pathLst>
              <a:path w="9144000" h="3486150">
                <a:moveTo>
                  <a:pt x="9144000" y="3486150"/>
                </a:moveTo>
                <a:lnTo>
                  <a:pt x="7967752" y="3486150"/>
                </a:lnTo>
                <a:cubicBezTo>
                  <a:pt x="7967752" y="1608147"/>
                  <a:pt x="6445290" y="0"/>
                  <a:pt x="4567238" y="0"/>
                </a:cubicBezTo>
                <a:cubicBezTo>
                  <a:pt x="2689185" y="0"/>
                  <a:pt x="1166723" y="1608147"/>
                  <a:pt x="1166723" y="3486150"/>
                </a:cubicBezTo>
                <a:lnTo>
                  <a:pt x="0" y="3486150"/>
                </a:lnTo>
              </a:path>
            </a:pathLst>
          </a:custGeom>
          <a:noFill/>
          <a:ln w="285750">
            <a:solidFill>
              <a:srgbClr val="F8FAFE">
                <a:alpha val="5000"/>
              </a:srgbClr>
            </a:solidFill>
            <a:prstDash val="solid"/>
            <a:miter lim="800000"/>
          </a:ln>
        </p:spPr>
        <p:txBody>
          <a:bodyPr rtlCol="0" anchor="ctr">
            <a:noAutofit/>
          </a:bodyPr>
          <a:lstStyle/>
          <a:p>
            <a:pPr algn="ctr"/>
            <a:endParaRPr lang="en-US" dirty="0"/>
          </a:p>
        </p:txBody>
      </p:sp>
      <p:sp>
        <p:nvSpPr>
          <p:cNvPr id="3" name="Oval Callout 2">
            <a:extLst>
              <a:ext uri="{DEFC4CCD-D642-458B-9ECC-DC997D0904E5}">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2F1F9FE8-8EEB-4927-9132-2E6ED27FAD9A}"/>
              </a:ext>
            </a:extLst>
          </p:cNvPr>
          <p:cNvSpPr>
            <a:spLocks noChangeAspect="1"/>
          </p:cNvSpPr>
          <p:nvPr userDrawn="1"/>
        </p:nvSpPr>
        <p:spPr>
          <a:xfrm flipH="1">
            <a:off x="647700" y="2143125"/>
            <a:ext cx="1905000" cy="1905000"/>
          </a:xfrm>
          <a:prstGeom prst="wedgeEllipseCallout">
            <a:avLst>
              <a:gd name="adj1" fmla="val -55237"/>
              <a:gd name="adj2" fmla="val 28188"/>
            </a:avLst>
          </a:prstGeom>
          <a:gradFill rotWithShape="1">
            <a:gsLst>
              <a:gs pos="0">
                <a:srgbClr val="41A141"/>
              </a:gs>
              <a:gs pos="100000">
                <a:srgbClr val="1F6D1E">
                  <a:alpha val="100000"/>
                </a:srgbClr>
              </a:gs>
            </a:gsLst>
            <a:lin ang="5400000" scaled="0"/>
          </a:gradFill>
          <a:ln>
            <a:noFill/>
          </a:ln>
          <a:effectLst/>
        </p:spPr>
        <p:style>
          <a:lnRef idx="1">
            <a:schemeClr val="accent1">
              <a:shade val="50000"/>
            </a:schemeClr>
          </a:lnRef>
          <a:fillRef idx="1">
            <a:schemeClr val="accent1"/>
          </a:fillRef>
          <a:effectRef idx="0">
            <a:schemeClr val="accent1"/>
          </a:effectRef>
          <a:fontRef idx="minor">
            <a:srgbClr val="FFFFFF"/>
          </a:fontRef>
        </p:style>
        <p:txBody>
          <a:bodyPr rtlCol="0" anchor="ctr">
            <a:noAutofit/>
          </a:bodyPr>
          <a:lstStyle/>
          <a:p>
            <a:pPr algn="ctr"/>
            <a:endParaRPr lang="en-US" dirty="0"/>
          </a:p>
        </p:txBody>
      </p:sp>
      <p:sp>
        <p:nvSpPr>
          <p:cNvPr id="4" name="Oval 3">
            <a:extLst>
              <a:ext uri="{68E23781-2A60-492F-A2B5-028F322A4F4A}">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3269A999-A5CA-4765-839F-7B3BE59B4B6F}"/>
              </a:ext>
            </a:extLst>
          </p:cNvPr>
          <p:cNvSpPr>
            <a:spLocks noChangeAspect="1"/>
          </p:cNvSpPr>
          <p:nvPr userDrawn="1"/>
        </p:nvSpPr>
        <p:spPr>
          <a:xfrm>
            <a:off x="428625" y="2143125"/>
            <a:ext cx="619125" cy="619125"/>
          </a:xfrm>
          <a:prstGeom prst="ellipse">
            <a:avLst/>
          </a:prstGeom>
          <a:solidFill>
            <a:srgbClr val="FFFFFF"/>
          </a:solidFill>
          <a:ln>
            <a:noFill/>
          </a:ln>
          <a:effectLst>
            <a:outerShdw blurRad="762000" dir="5400000">
              <a:srgbClr val="3F3F3F">
                <a:alpha val="30000"/>
              </a:srgbClr>
            </a:outerShdw>
          </a:effectLst>
        </p:spPr>
        <p:style>
          <a:lnRef idx="1">
            <a:schemeClr val="accent1">
              <a:shade val="50000"/>
            </a:schemeClr>
          </a:lnRef>
          <a:fillRef idx="1">
            <a:schemeClr val="accent1"/>
          </a:fillRef>
          <a:effectRef idx="0">
            <a:schemeClr val="accent1"/>
          </a:effectRef>
          <a:fontRef idx="minor">
            <a:srgbClr val="FFFFFF"/>
          </a:fontRef>
        </p:style>
        <p:txBody>
          <a:bodyPr rtlCol="0" anchor="ctr">
            <a:noAutofit/>
          </a:bodyPr>
          <a:lstStyle/>
          <a:p>
            <a:pPr algn="ctr"/>
            <a:endParaRPr lang="en-US" dirty="0"/>
          </a:p>
        </p:txBody>
      </p:sp>
      <p:sp>
        <p:nvSpPr>
          <p:cNvPr id="5" name="Oval Callout 4">
            <a:extLst>
              <a:ext uri="{60EF50A0-A65A-4A1D-A025-A331AC9157BD}">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B1810CF0-71D8-4F6C-BEC5-A317BF1D982D}"/>
              </a:ext>
            </a:extLst>
          </p:cNvPr>
          <p:cNvSpPr>
            <a:spLocks noChangeAspect="1"/>
          </p:cNvSpPr>
          <p:nvPr userDrawn="1"/>
        </p:nvSpPr>
        <p:spPr>
          <a:xfrm flipH="1">
            <a:off x="2390775" y="419100"/>
            <a:ext cx="1905000" cy="1905000"/>
          </a:xfrm>
          <a:prstGeom prst="wedgeEllipseCallout">
            <a:avLst>
              <a:gd name="adj1" fmla="val -34737"/>
              <a:gd name="adj2" fmla="val 51688"/>
            </a:avLst>
          </a:prstGeom>
          <a:gradFill rotWithShape="1">
            <a:gsLst>
              <a:gs pos="0">
                <a:srgbClr val="4C63B6"/>
              </a:gs>
              <a:gs pos="100000">
                <a:srgbClr val="202F7B"/>
              </a:gs>
            </a:gsLst>
            <a:lin ang="5400000" scaled="0"/>
          </a:gradFill>
          <a:ln>
            <a:noFill/>
          </a:ln>
          <a:effectLst/>
        </p:spPr>
        <p:style>
          <a:lnRef idx="1">
            <a:schemeClr val="accent1">
              <a:shade val="50000"/>
            </a:schemeClr>
          </a:lnRef>
          <a:fillRef idx="1">
            <a:schemeClr val="accent1"/>
          </a:fillRef>
          <a:effectRef idx="0">
            <a:schemeClr val="accent1"/>
          </a:effectRef>
          <a:fontRef idx="minor">
            <a:srgbClr val="FFFFFF"/>
          </a:fontRef>
        </p:style>
        <p:txBody>
          <a:bodyPr rtlCol="0" anchor="ctr">
            <a:noAutofit/>
          </a:bodyPr>
          <a:lstStyle/>
          <a:p>
            <a:pPr algn="ctr"/>
            <a:endParaRPr lang="en-US" dirty="0"/>
          </a:p>
        </p:txBody>
      </p:sp>
      <p:sp>
        <p:nvSpPr>
          <p:cNvPr id="6" name="Oval 5">
            <a:extLst>
              <a:ext uri="{12EA4056-D49F-4469-BB27-07809CE73120}">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746142E9-8CFF-4BE7-88AE-81CF2833D741}"/>
              </a:ext>
            </a:extLst>
          </p:cNvPr>
          <p:cNvSpPr>
            <a:spLocks noChangeAspect="1"/>
          </p:cNvSpPr>
          <p:nvPr userDrawn="1"/>
        </p:nvSpPr>
        <p:spPr>
          <a:xfrm>
            <a:off x="2190750" y="447675"/>
            <a:ext cx="619125" cy="619125"/>
          </a:xfrm>
          <a:prstGeom prst="ellipse">
            <a:avLst/>
          </a:prstGeom>
          <a:solidFill>
            <a:srgbClr val="FFFFFF"/>
          </a:solidFill>
          <a:ln>
            <a:noFill/>
          </a:ln>
          <a:effectLst>
            <a:outerShdw blurRad="762000" dir="5400000">
              <a:srgbClr val="3F3F3F">
                <a:alpha val="30000"/>
              </a:srgbClr>
            </a:outerShdw>
          </a:effectLst>
        </p:spPr>
        <p:style>
          <a:lnRef idx="1">
            <a:schemeClr val="accent1">
              <a:shade val="50000"/>
            </a:schemeClr>
          </a:lnRef>
          <a:fillRef idx="1">
            <a:schemeClr val="accent1"/>
          </a:fillRef>
          <a:effectRef idx="0">
            <a:schemeClr val="accent1"/>
          </a:effectRef>
          <a:fontRef idx="minor">
            <a:srgbClr val="FFFFFF"/>
          </a:fontRef>
        </p:style>
        <p:txBody>
          <a:bodyPr rtlCol="0" anchor="ctr">
            <a:noAutofit/>
          </a:bodyPr>
          <a:lstStyle/>
          <a:p>
            <a:pPr algn="ctr"/>
            <a:endParaRPr lang="en-US" dirty="0"/>
          </a:p>
        </p:txBody>
      </p:sp>
      <p:sp>
        <p:nvSpPr>
          <p:cNvPr id="7" name="Oval Callout 6">
            <a:extLst>
              <a:ext uri="{B35672EA-A576-41B0-B681-9DA409E85198}">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86FB2FFD-A061-4261-9DF3-773A6E2AF3CF}"/>
              </a:ext>
            </a:extLst>
          </p:cNvPr>
          <p:cNvSpPr>
            <a:spLocks noChangeAspect="1"/>
          </p:cNvSpPr>
          <p:nvPr userDrawn="1"/>
        </p:nvSpPr>
        <p:spPr>
          <a:xfrm>
            <a:off x="4810125" y="419100"/>
            <a:ext cx="1905000" cy="1905000"/>
          </a:xfrm>
          <a:prstGeom prst="wedgeEllipseCallout">
            <a:avLst>
              <a:gd name="adj1" fmla="val -34737"/>
              <a:gd name="adj2" fmla="val 51688"/>
            </a:avLst>
          </a:prstGeom>
          <a:gradFill rotWithShape="1">
            <a:gsLst>
              <a:gs pos="0">
                <a:srgbClr val="F1BC49"/>
              </a:gs>
              <a:gs pos="100000">
                <a:srgbClr val="C2831C"/>
              </a:gs>
            </a:gsLst>
            <a:lin ang="5400000" scaled="0"/>
          </a:gradFill>
          <a:ln>
            <a:noFill/>
          </a:ln>
          <a:effectLst/>
        </p:spPr>
        <p:style>
          <a:lnRef idx="1">
            <a:schemeClr val="accent1">
              <a:shade val="50000"/>
            </a:schemeClr>
          </a:lnRef>
          <a:fillRef idx="1">
            <a:schemeClr val="accent1"/>
          </a:fillRef>
          <a:effectRef idx="0">
            <a:schemeClr val="accent1"/>
          </a:effectRef>
          <a:fontRef idx="minor">
            <a:srgbClr val="FFFFFF"/>
          </a:fontRef>
        </p:style>
        <p:txBody>
          <a:bodyPr rtlCol="0" anchor="ctr">
            <a:noAutofit/>
          </a:bodyPr>
          <a:lstStyle/>
          <a:p>
            <a:pPr algn="ctr"/>
            <a:endParaRPr lang="en-US" dirty="0"/>
          </a:p>
        </p:txBody>
      </p:sp>
      <p:sp>
        <p:nvSpPr>
          <p:cNvPr id="8" name="Oval 7">
            <a:extLst>
              <a:ext uri="{B937ED97-E3CA-4466-9F92-EBC1192DE7DF}">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2376531C-5B00-4D28-B04C-61CE70C72BA8}"/>
              </a:ext>
            </a:extLst>
          </p:cNvPr>
          <p:cNvSpPr>
            <a:spLocks noChangeAspect="1"/>
          </p:cNvSpPr>
          <p:nvPr userDrawn="1"/>
        </p:nvSpPr>
        <p:spPr>
          <a:xfrm>
            <a:off x="6381750" y="447675"/>
            <a:ext cx="619125" cy="619125"/>
          </a:xfrm>
          <a:prstGeom prst="ellipse">
            <a:avLst/>
          </a:prstGeom>
          <a:solidFill>
            <a:srgbClr val="FFFFFF"/>
          </a:solidFill>
          <a:ln>
            <a:noFill/>
          </a:ln>
          <a:effectLst>
            <a:outerShdw blurRad="762000" dir="5400000">
              <a:srgbClr val="3F3F3F">
                <a:alpha val="30000"/>
              </a:srgbClr>
            </a:outerShdw>
          </a:effectLst>
        </p:spPr>
        <p:style>
          <a:lnRef idx="1">
            <a:schemeClr val="accent1">
              <a:shade val="50000"/>
            </a:schemeClr>
          </a:lnRef>
          <a:fillRef idx="1">
            <a:schemeClr val="accent1"/>
          </a:fillRef>
          <a:effectRef idx="0">
            <a:schemeClr val="accent1"/>
          </a:effectRef>
          <a:fontRef idx="minor">
            <a:srgbClr val="FFFFFF"/>
          </a:fontRef>
        </p:style>
        <p:txBody>
          <a:bodyPr rtlCol="0" anchor="ctr">
            <a:noAutofit/>
          </a:bodyPr>
          <a:lstStyle/>
          <a:p>
            <a:pPr algn="ctr"/>
            <a:endParaRPr lang="en-US" dirty="0"/>
          </a:p>
        </p:txBody>
      </p:sp>
      <p:sp>
        <p:nvSpPr>
          <p:cNvPr id="9" name="Oval Callout 8">
            <a:extLst>
              <a:ext uri="{9E06BCF4-08E8-48AE-B387-2B60080E1BA6}">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B7ABDE6A-82A9-4AD1-9597-B16537CACA1F}"/>
              </a:ext>
            </a:extLst>
          </p:cNvPr>
          <p:cNvSpPr>
            <a:spLocks noChangeAspect="1"/>
          </p:cNvSpPr>
          <p:nvPr userDrawn="1"/>
        </p:nvSpPr>
        <p:spPr>
          <a:xfrm>
            <a:off x="6610350" y="2143125"/>
            <a:ext cx="1905000" cy="1905000"/>
          </a:xfrm>
          <a:prstGeom prst="wedgeEllipseCallout">
            <a:avLst>
              <a:gd name="adj1" fmla="val -55237"/>
              <a:gd name="adj2" fmla="val 28188"/>
            </a:avLst>
          </a:prstGeom>
          <a:gradFill rotWithShape="1">
            <a:gsLst>
              <a:gs pos="0">
                <a:srgbClr val="D56A3C"/>
              </a:gs>
              <a:gs pos="100000">
                <a:srgbClr val="9B411B"/>
              </a:gs>
            </a:gsLst>
            <a:lin ang="5400000" scaled="0"/>
          </a:gradFill>
          <a:ln>
            <a:noFill/>
          </a:ln>
          <a:effectLst/>
        </p:spPr>
        <p:style>
          <a:lnRef idx="1">
            <a:schemeClr val="accent1">
              <a:shade val="50000"/>
            </a:schemeClr>
          </a:lnRef>
          <a:fillRef idx="1">
            <a:schemeClr val="accent1"/>
          </a:fillRef>
          <a:effectRef idx="0">
            <a:schemeClr val="accent1"/>
          </a:effectRef>
          <a:fontRef idx="minor">
            <a:srgbClr val="FFFFFF"/>
          </a:fontRef>
        </p:style>
        <p:txBody>
          <a:bodyPr rtlCol="0" anchor="ctr">
            <a:noAutofit/>
          </a:bodyPr>
          <a:lstStyle/>
          <a:p>
            <a:pPr algn="ctr"/>
            <a:endParaRPr lang="en-US" dirty="0"/>
          </a:p>
        </p:txBody>
      </p:sp>
      <p:sp>
        <p:nvSpPr>
          <p:cNvPr id="10" name="Oval 9">
            <a:extLst>
              <a:ext uri="{D0A62643-99DE-4DFC-9921-8A4A2DCE5E93}">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EC535D3A-E6AA-4346-9F38-FE7F5FAA32B4}"/>
              </a:ext>
            </a:extLst>
          </p:cNvPr>
          <p:cNvSpPr>
            <a:spLocks noChangeAspect="1"/>
          </p:cNvSpPr>
          <p:nvPr userDrawn="1"/>
        </p:nvSpPr>
        <p:spPr>
          <a:xfrm>
            <a:off x="8096250" y="2143125"/>
            <a:ext cx="619125" cy="619125"/>
          </a:xfrm>
          <a:prstGeom prst="ellipse">
            <a:avLst/>
          </a:prstGeom>
          <a:solidFill>
            <a:srgbClr val="FFFFFF"/>
          </a:solidFill>
          <a:ln>
            <a:noFill/>
          </a:ln>
          <a:effectLst>
            <a:outerShdw blurRad="762000" dir="5400000">
              <a:srgbClr val="3F3F3F">
                <a:alpha val="30000"/>
              </a:srgbClr>
            </a:outerShdw>
          </a:effectLst>
        </p:spPr>
        <p:style>
          <a:lnRef idx="1">
            <a:schemeClr val="accent1">
              <a:shade val="50000"/>
            </a:schemeClr>
          </a:lnRef>
          <a:fillRef idx="1">
            <a:schemeClr val="accent1"/>
          </a:fillRef>
          <a:effectRef idx="0">
            <a:schemeClr val="accent1"/>
          </a:effectRef>
          <a:fontRef idx="minor">
            <a:srgbClr val="FFFFFF"/>
          </a:fontRef>
        </p:style>
        <p:txBody>
          <a:bodyPr rtlCol="0" anchor="ctr">
            <a:noAutofit/>
          </a:bodyPr>
          <a:lstStyle/>
          <a:p>
            <a:pPr algn="ctr"/>
            <a:endParaRPr lang="en-US" dirty="0"/>
          </a:p>
        </p:txBody>
      </p:sp>
      <p:sp>
        <p:nvSpPr>
          <p:cNvPr id="11" name="Slide Number Placeholder 3" hidden="1">
            <a:extLst>
              <a:ext uri="{51D71DD0-B7DD-4223-A64D-6F2291F5A9F4}">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5468472A-2AA8-4348-B2D2-4CF6BDA57D01}"/>
              </a:ext>
            </a:extLst>
          </p:cNvPr>
          <p:cNvSpPr>
            <a:spLocks noGrp="1"/>
          </p:cNvSpPr>
          <p:nvPr>
            <p:ph type="sldNum" sz="quarter"/>
          </p:nvPr>
        </p:nvSpPr>
        <p:spPr>
          <a:xfrm>
            <a:off x="7767815" y="4695033"/>
            <a:ext cx="613018" cy="285750"/>
          </a:xfrm>
          <a:noFill/>
          <a:ln>
            <a:noFill/>
          </a:ln>
        </p:spPr>
        <p:txBody>
          <a:bodyPr rtlCol="0"/>
          <a:lstStyle/>
          <a:p>
            <a:r>
              <a:rPr lang="en-US" dirty="0"/>
              <a:t>&lt;#&gt;</a:t>
            </a:r>
          </a:p>
        </p:txBody>
      </p:sp>
      <p:sp>
        <p:nvSpPr>
          <p:cNvPr id="12" name="Footer Placeholder 2" hidden="1">
            <a:extLst>
              <a:ext uri="{1D03C501-82AE-42E9-8A73-F932C2CC644C}">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3DF3DC51-7016-4775-A676-348157519652}"/>
              </a:ext>
            </a:extLst>
          </p:cNvPr>
          <p:cNvSpPr>
            <a:spLocks noGrp="1"/>
          </p:cNvSpPr>
          <p:nvPr>
            <p:ph type="ftr" sz="quarter" idx="1"/>
          </p:nvPr>
        </p:nvSpPr>
        <p:spPr>
          <a:xfrm>
            <a:off x="2495550" y="4686300"/>
            <a:ext cx="5181600" cy="285750"/>
          </a:xfrm>
          <a:noFill/>
          <a:ln>
            <a:noFill/>
          </a:ln>
        </p:spPr>
        <p:txBody>
          <a:bodyPr rtlCol="0"/>
          <a:lstStyle/>
          <a:p>
            <a:r>
              <a:rPr lang="en-US" dirty="0"/>
              <a:t>Footer</a:t>
            </a:r>
          </a:p>
        </p:txBody>
      </p:sp>
      <p:sp>
        <p:nvSpPr>
          <p:cNvPr id="13" name="Date Placeholder 1" hidden="1">
            <a:extLst>
              <a:ext uri="{F9F07AE7-8FAF-4A00-9F3D-974DC7F1EF8F}">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7AD17D85-4FB1-436D-932C-265920EB79AC}"/>
              </a:ext>
            </a:extLst>
          </p:cNvPr>
          <p:cNvSpPr>
            <a:spLocks noGrp="1"/>
          </p:cNvSpPr>
          <p:nvPr>
            <p:ph type="dt" sz="half" idx="2"/>
          </p:nvPr>
        </p:nvSpPr>
        <p:spPr>
          <a:xfrm>
            <a:off x="762000" y="4695033"/>
            <a:ext cx="1639570" cy="285750"/>
          </a:xfrm>
          <a:noFill/>
          <a:ln>
            <a:noFill/>
          </a:ln>
        </p:spPr>
        <p:txBody>
          <a:bodyPr rtlCol="0"/>
          <a:lstStyle/>
          <a:p>
            <a:r>
              <a:rPr lang="en-US" dirty="0"/>
              <a:t>Date</a:t>
            </a:r>
          </a:p>
        </p:txBody>
      </p:sp>
      <p:sp>
        <p:nvSpPr>
          <p:cNvPr id="14" name="Title 13">
            <a:extLst>
              <a:ext uri="{53AE73BB-F4B8-4B67-8782-9C06AA7AB815}">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668A5E9D-A47A-40ED-8C76-29B9D0972FA2}"/>
              </a:ext>
            </a:extLst>
          </p:cNvPr>
          <p:cNvSpPr>
            <a:spLocks noGrp="1"/>
          </p:cNvSpPr>
          <p:nvPr>
            <p:ph type="title" idx="3"/>
          </p:nvPr>
        </p:nvSpPr>
        <p:spPr>
          <a:xfrm>
            <a:off x="923686" y="2457450"/>
            <a:ext cx="1343501" cy="238125"/>
          </a:xfrm>
          <a:prstGeom prst="rect">
            <a:avLst/>
          </a:prstGeom>
          <a:noFill/>
          <a:ln>
            <a:noFill/>
          </a:ln>
        </p:spPr>
        <p:txBody>
          <a:bodyPr lIns="0" tIns="0" rIns="0" bIns="0" rtlCol="0" anchor="b">
            <a:noAutofit/>
          </a:bodyPr>
          <a:lstStyle>
            <a:lvl1pPr lvl="0" algn="ctr">
              <a:defRPr lang="en-US" sz="900" b="1" cap="all" dirty="0">
                <a:solidFill>
                  <a:srgbClr val="FFFFFF"/>
                </a:solidFill>
                <a:latin typeface="Montserrat-heavy"/>
              </a:defRPr>
            </a:lvl1pPr>
          </a:lstStyle>
          <a:p>
            <a:pPr lvl="0"/>
            <a:r>
              <a:rPr lang="en-US" dirty="0"/>
              <a:t>Click to edit Master text styles</a:t>
            </a:r>
          </a:p>
        </p:txBody>
      </p:sp>
      <p:sp>
        <p:nvSpPr>
          <p:cNvPr id="15" name="Content Placeholder 14">
            <a:extLst>
              <a:ext uri="{FA8D0535-08EF-46A5-9A02-85AF9EC05184}">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FB72B425-4C0E-4497-8080-7B6E9CC0DA63}"/>
              </a:ext>
            </a:extLst>
          </p:cNvPr>
          <p:cNvSpPr>
            <a:spLocks noGrp="1"/>
          </p:cNvSpPr>
          <p:nvPr>
            <p:ph idx="4"/>
          </p:nvPr>
        </p:nvSpPr>
        <p:spPr>
          <a:xfrm>
            <a:off x="857250" y="2771775"/>
            <a:ext cx="1476375" cy="857250"/>
          </a:xfrm>
          <a:prstGeom prst="rect">
            <a:avLst/>
          </a:prstGeom>
          <a:noFill/>
          <a:ln>
            <a:noFill/>
          </a:ln>
        </p:spPr>
        <p:txBody>
          <a:bodyPr lIns="0" tIns="0" rIns="0" bIns="0" rtlCol="0" anchor="t">
            <a:noAutofit/>
          </a:bodyPr>
          <a:lstStyle>
            <a:lvl1pPr marL="0" lvl="0" indent="0" algn="ctr">
              <a:lnSpc>
                <a:spcPct val="125000"/>
              </a:lnSpc>
              <a:buNone/>
              <a:defRPr lang="en-US" sz="900" b="0" cap="none" dirty="0">
                <a:solidFill>
                  <a:srgbClr val="FFFFFF"/>
                </a:solidFill>
                <a:latin typeface="Source Sans Pro"/>
              </a:defRPr>
            </a:lvl1pPr>
            <a:lvl2pPr marL="457200" lvl="1" indent="0" algn="ctr">
              <a:lnSpc>
                <a:spcPct val="125000"/>
              </a:lnSpc>
              <a:buNone/>
              <a:defRPr lang="en-US" sz="800" b="0" cap="none" dirty="0">
                <a:solidFill>
                  <a:srgbClr val="FFFFFF"/>
                </a:solidFill>
                <a:latin typeface="Source Sans Pro"/>
              </a:defRPr>
            </a:lvl2pPr>
            <a:lvl3pPr marL="914400" lvl="2" indent="0" algn="ctr">
              <a:lnSpc>
                <a:spcPct val="125000"/>
              </a:lnSpc>
              <a:buNone/>
              <a:defRPr lang="en-US" sz="700" b="0" cap="none" dirty="0">
                <a:solidFill>
                  <a:srgbClr val="FFFFFF"/>
                </a:solidFill>
                <a:latin typeface="Source Sans Pro"/>
              </a:defRPr>
            </a:lvl3pPr>
            <a:lvl4pPr marL="1371600" lvl="3" indent="0" algn="ctr">
              <a:lnSpc>
                <a:spcPct val="125000"/>
              </a:lnSpc>
              <a:buNone/>
              <a:defRPr lang="en-US" sz="600" b="0" cap="none" dirty="0">
                <a:solidFill>
                  <a:srgbClr val="FFFFFF"/>
                </a:solidFill>
                <a:latin typeface="Source Sans Pro"/>
              </a:defRPr>
            </a:lvl4pPr>
            <a:lvl5pPr marL="1828800" lvl="4" indent="0" algn="ctr">
              <a:lnSpc>
                <a:spcPct val="125000"/>
              </a:lnSpc>
              <a:buNone/>
              <a:defRPr lang="en-US" sz="600" b="0" cap="none" dirty="0">
                <a:solidFill>
                  <a:srgbClr val="FFFFFF"/>
                </a:solidFill>
                <a:latin typeface="Source Sans Pro"/>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Title 15">
            <a:extLst>
              <a:ext uri="{6E31B092-2E44-4416-B5FA-3DFF96597394}">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0C929CDD-7D27-435F-9DF4-D775073596B3}"/>
              </a:ext>
            </a:extLst>
          </p:cNvPr>
          <p:cNvSpPr>
            <a:spLocks noGrp="1"/>
          </p:cNvSpPr>
          <p:nvPr>
            <p:ph type="title" idx="5"/>
          </p:nvPr>
        </p:nvSpPr>
        <p:spPr>
          <a:xfrm>
            <a:off x="2685812" y="704850"/>
            <a:ext cx="1343501" cy="238125"/>
          </a:xfrm>
          <a:prstGeom prst="rect">
            <a:avLst/>
          </a:prstGeom>
          <a:noFill/>
          <a:ln>
            <a:noFill/>
          </a:ln>
        </p:spPr>
        <p:txBody>
          <a:bodyPr lIns="0" tIns="0" rIns="0" bIns="0" rtlCol="0" anchor="b">
            <a:noAutofit/>
          </a:bodyPr>
          <a:lstStyle>
            <a:lvl1pPr lvl="0" algn="ctr">
              <a:defRPr lang="en-US" sz="900" b="1" cap="all" dirty="0">
                <a:solidFill>
                  <a:srgbClr val="FFFFFF"/>
                </a:solidFill>
                <a:latin typeface="Montserrat-heavy"/>
              </a:defRPr>
            </a:lvl1pPr>
          </a:lstStyle>
          <a:p>
            <a:pPr lvl="0"/>
            <a:r>
              <a:rPr lang="en-US" dirty="0"/>
              <a:t>Click to edit Master text styles</a:t>
            </a:r>
          </a:p>
        </p:txBody>
      </p:sp>
      <p:sp>
        <p:nvSpPr>
          <p:cNvPr id="17" name="Content Placeholder 16">
            <a:extLst>
              <a:ext uri="{4804F01C-F216-45B8-9CAB-9315D9BAE5B0}">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03C10BFF-62D0-443F-A6A2-6D6210C6AAC8}"/>
              </a:ext>
            </a:extLst>
          </p:cNvPr>
          <p:cNvSpPr>
            <a:spLocks noGrp="1"/>
          </p:cNvSpPr>
          <p:nvPr>
            <p:ph idx="6"/>
          </p:nvPr>
        </p:nvSpPr>
        <p:spPr>
          <a:xfrm>
            <a:off x="2619375" y="1028700"/>
            <a:ext cx="1476375" cy="762000"/>
          </a:xfrm>
          <a:prstGeom prst="rect">
            <a:avLst/>
          </a:prstGeom>
          <a:noFill/>
          <a:ln>
            <a:noFill/>
          </a:ln>
        </p:spPr>
        <p:txBody>
          <a:bodyPr lIns="0" tIns="0" rIns="0" bIns="0" rtlCol="0" anchor="t">
            <a:noAutofit/>
          </a:bodyPr>
          <a:lstStyle>
            <a:lvl1pPr marL="0" lvl="0" indent="0" algn="ctr">
              <a:lnSpc>
                <a:spcPct val="125000"/>
              </a:lnSpc>
              <a:buNone/>
              <a:defRPr lang="en-US" sz="900" b="0" cap="none" dirty="0">
                <a:solidFill>
                  <a:srgbClr val="FFFFFF"/>
                </a:solidFill>
                <a:latin typeface="Source Sans Pro"/>
              </a:defRPr>
            </a:lvl1pPr>
            <a:lvl2pPr marL="457200" lvl="1" indent="0" algn="ctr">
              <a:lnSpc>
                <a:spcPct val="125000"/>
              </a:lnSpc>
              <a:buNone/>
              <a:defRPr lang="en-US" sz="800" b="0" cap="none" dirty="0">
                <a:solidFill>
                  <a:srgbClr val="FFFFFF"/>
                </a:solidFill>
                <a:latin typeface="Source Sans Pro"/>
              </a:defRPr>
            </a:lvl2pPr>
            <a:lvl3pPr marL="914400" lvl="2" indent="0" algn="ctr">
              <a:lnSpc>
                <a:spcPct val="125000"/>
              </a:lnSpc>
              <a:buNone/>
              <a:defRPr lang="en-US" sz="700" b="0" cap="none" dirty="0">
                <a:solidFill>
                  <a:srgbClr val="FFFFFF"/>
                </a:solidFill>
                <a:latin typeface="Source Sans Pro"/>
              </a:defRPr>
            </a:lvl3pPr>
            <a:lvl4pPr marL="1371600" lvl="3" indent="0" algn="ctr">
              <a:lnSpc>
                <a:spcPct val="125000"/>
              </a:lnSpc>
              <a:buNone/>
              <a:defRPr lang="en-US" sz="600" b="0" cap="none" dirty="0">
                <a:solidFill>
                  <a:srgbClr val="FFFFFF"/>
                </a:solidFill>
                <a:latin typeface="Source Sans Pro"/>
              </a:defRPr>
            </a:lvl4pPr>
            <a:lvl5pPr marL="1828800" lvl="4" indent="0" algn="ctr">
              <a:lnSpc>
                <a:spcPct val="125000"/>
              </a:lnSpc>
              <a:buNone/>
              <a:defRPr lang="en-US" sz="600" b="0" cap="none" dirty="0">
                <a:solidFill>
                  <a:srgbClr val="FFFFFF"/>
                </a:solidFill>
                <a:latin typeface="Source Sans Pro"/>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Title 17">
            <a:extLst>
              <a:ext uri="{E279F3F7-978B-4BCE-880E-7424631EC275}">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6224115D-66FE-4CC2-A53D-79DBF8F34A42}"/>
              </a:ext>
            </a:extLst>
          </p:cNvPr>
          <p:cNvSpPr>
            <a:spLocks noGrp="1"/>
          </p:cNvSpPr>
          <p:nvPr>
            <p:ph type="title" idx="7"/>
          </p:nvPr>
        </p:nvSpPr>
        <p:spPr>
          <a:xfrm>
            <a:off x="5086111" y="714375"/>
            <a:ext cx="1343501" cy="238125"/>
          </a:xfrm>
          <a:prstGeom prst="rect">
            <a:avLst/>
          </a:prstGeom>
          <a:noFill/>
          <a:ln>
            <a:noFill/>
          </a:ln>
        </p:spPr>
        <p:txBody>
          <a:bodyPr lIns="0" tIns="0" rIns="0" bIns="0" rtlCol="0" anchor="b">
            <a:noAutofit/>
          </a:bodyPr>
          <a:lstStyle>
            <a:lvl1pPr lvl="0" algn="ctr">
              <a:defRPr lang="en-US" sz="900" b="1" cap="all" dirty="0">
                <a:solidFill>
                  <a:srgbClr val="FFFFFF"/>
                </a:solidFill>
                <a:latin typeface="Montserrat-heavy"/>
              </a:defRPr>
            </a:lvl1pPr>
          </a:lstStyle>
          <a:p>
            <a:pPr lvl="0"/>
            <a:r>
              <a:rPr lang="en-US" dirty="0"/>
              <a:t>Click to edit Master text styles</a:t>
            </a:r>
          </a:p>
        </p:txBody>
      </p:sp>
      <p:sp>
        <p:nvSpPr>
          <p:cNvPr id="19" name="Content Placeholder 18">
            <a:extLst>
              <a:ext uri="{D8D37819-A776-4D2A-AB35-7C7630C8A933}">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15785CC0-DC42-4547-8F1F-615E69F730B9}"/>
              </a:ext>
            </a:extLst>
          </p:cNvPr>
          <p:cNvSpPr>
            <a:spLocks noGrp="1"/>
          </p:cNvSpPr>
          <p:nvPr>
            <p:ph idx="8"/>
          </p:nvPr>
        </p:nvSpPr>
        <p:spPr>
          <a:xfrm>
            <a:off x="5019675" y="1028700"/>
            <a:ext cx="1476375" cy="762000"/>
          </a:xfrm>
          <a:prstGeom prst="rect">
            <a:avLst/>
          </a:prstGeom>
          <a:noFill/>
          <a:ln>
            <a:noFill/>
          </a:ln>
        </p:spPr>
        <p:txBody>
          <a:bodyPr lIns="0" tIns="0" rIns="0" bIns="0" rtlCol="0" anchor="t">
            <a:noAutofit/>
          </a:bodyPr>
          <a:lstStyle>
            <a:lvl1pPr marL="0" lvl="0" indent="0" algn="ctr">
              <a:lnSpc>
                <a:spcPct val="125000"/>
              </a:lnSpc>
              <a:buNone/>
              <a:defRPr lang="en-US" sz="900" b="0" cap="none" dirty="0">
                <a:solidFill>
                  <a:srgbClr val="FFFFFF"/>
                </a:solidFill>
                <a:latin typeface="Source Sans Pro"/>
              </a:defRPr>
            </a:lvl1pPr>
            <a:lvl2pPr marL="457200" lvl="1" indent="0" algn="ctr">
              <a:lnSpc>
                <a:spcPct val="125000"/>
              </a:lnSpc>
              <a:buNone/>
              <a:defRPr lang="en-US" sz="800" b="0" cap="none" dirty="0">
                <a:solidFill>
                  <a:srgbClr val="FFFFFF"/>
                </a:solidFill>
                <a:latin typeface="Source Sans Pro"/>
              </a:defRPr>
            </a:lvl2pPr>
            <a:lvl3pPr marL="914400" lvl="2" indent="0" algn="ctr">
              <a:lnSpc>
                <a:spcPct val="125000"/>
              </a:lnSpc>
              <a:buNone/>
              <a:defRPr lang="en-US" sz="700" b="0" cap="none" dirty="0">
                <a:solidFill>
                  <a:srgbClr val="FFFFFF"/>
                </a:solidFill>
                <a:latin typeface="Source Sans Pro"/>
              </a:defRPr>
            </a:lvl3pPr>
            <a:lvl4pPr marL="1371600" lvl="3" indent="0" algn="ctr">
              <a:lnSpc>
                <a:spcPct val="125000"/>
              </a:lnSpc>
              <a:buNone/>
              <a:defRPr lang="en-US" sz="600" b="0" cap="none" dirty="0">
                <a:solidFill>
                  <a:srgbClr val="FFFFFF"/>
                </a:solidFill>
                <a:latin typeface="Source Sans Pro"/>
              </a:defRPr>
            </a:lvl4pPr>
            <a:lvl5pPr marL="1828800" lvl="4" indent="0" algn="ctr">
              <a:lnSpc>
                <a:spcPct val="125000"/>
              </a:lnSpc>
              <a:buNone/>
              <a:defRPr lang="en-US" sz="600" b="0" cap="none" dirty="0">
                <a:solidFill>
                  <a:srgbClr val="FFFFFF"/>
                </a:solidFill>
                <a:latin typeface="Source Sans Pro"/>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0" name="Title 19">
            <a:extLst>
              <a:ext uri="{1CC8D2A8-1637-47DF-B251-E67366619344}">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AED2CCC9-CFD2-46D9-A305-3521F733FE56}"/>
              </a:ext>
            </a:extLst>
          </p:cNvPr>
          <p:cNvSpPr>
            <a:spLocks noGrp="1"/>
          </p:cNvSpPr>
          <p:nvPr>
            <p:ph type="title" idx="9"/>
          </p:nvPr>
        </p:nvSpPr>
        <p:spPr>
          <a:xfrm>
            <a:off x="6924436" y="2457450"/>
            <a:ext cx="1343501" cy="238125"/>
          </a:xfrm>
          <a:prstGeom prst="rect">
            <a:avLst/>
          </a:prstGeom>
          <a:noFill/>
          <a:ln>
            <a:noFill/>
          </a:ln>
        </p:spPr>
        <p:txBody>
          <a:bodyPr lIns="0" tIns="0" rIns="0" bIns="0" rtlCol="0" anchor="b">
            <a:noAutofit/>
          </a:bodyPr>
          <a:lstStyle>
            <a:lvl1pPr lvl="0" algn="ctr">
              <a:defRPr lang="en-US" sz="900" b="1" cap="all" dirty="0">
                <a:solidFill>
                  <a:srgbClr val="FFFFFF"/>
                </a:solidFill>
                <a:latin typeface="Montserrat-heavy"/>
              </a:defRPr>
            </a:lvl1pPr>
          </a:lstStyle>
          <a:p>
            <a:pPr lvl="0"/>
            <a:r>
              <a:rPr lang="en-US" dirty="0"/>
              <a:t>Click to edit Master text styles</a:t>
            </a:r>
          </a:p>
        </p:txBody>
      </p:sp>
      <p:sp>
        <p:nvSpPr>
          <p:cNvPr id="21" name="Content Placeholder 20">
            <a:extLst>
              <a:ext uri="{DCD632E0-5569-4E7F-A79A-8E3E54624EDC}">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5CAD6288-EFF3-40CB-912E-A3D082304936}"/>
              </a:ext>
            </a:extLst>
          </p:cNvPr>
          <p:cNvSpPr>
            <a:spLocks noGrp="1"/>
          </p:cNvSpPr>
          <p:nvPr>
            <p:ph idx="10"/>
          </p:nvPr>
        </p:nvSpPr>
        <p:spPr>
          <a:xfrm>
            <a:off x="6905386" y="2771775"/>
            <a:ext cx="1343501" cy="762000"/>
          </a:xfrm>
          <a:prstGeom prst="rect">
            <a:avLst/>
          </a:prstGeom>
          <a:noFill/>
          <a:ln>
            <a:noFill/>
          </a:ln>
        </p:spPr>
        <p:txBody>
          <a:bodyPr lIns="0" tIns="0" rIns="0" bIns="0" rtlCol="0" anchor="t">
            <a:noAutofit/>
          </a:bodyPr>
          <a:lstStyle>
            <a:lvl1pPr marL="0" lvl="0" indent="0" algn="ctr">
              <a:lnSpc>
                <a:spcPct val="125000"/>
              </a:lnSpc>
              <a:buNone/>
              <a:defRPr lang="en-US" sz="900" b="0" cap="none" dirty="0">
                <a:solidFill>
                  <a:srgbClr val="FFFFFF"/>
                </a:solidFill>
                <a:latin typeface="Source Sans Pro"/>
              </a:defRPr>
            </a:lvl1pPr>
            <a:lvl2pPr marL="457200" lvl="1" indent="0" algn="ctr">
              <a:lnSpc>
                <a:spcPct val="125000"/>
              </a:lnSpc>
              <a:buNone/>
              <a:defRPr lang="en-US" sz="800" b="0" cap="none" dirty="0">
                <a:solidFill>
                  <a:srgbClr val="FFFFFF"/>
                </a:solidFill>
                <a:latin typeface="Source Sans Pro"/>
              </a:defRPr>
            </a:lvl2pPr>
            <a:lvl3pPr marL="914400" lvl="2" indent="0" algn="ctr">
              <a:lnSpc>
                <a:spcPct val="125000"/>
              </a:lnSpc>
              <a:buNone/>
              <a:defRPr lang="en-US" sz="700" b="0" cap="none" dirty="0">
                <a:solidFill>
                  <a:srgbClr val="FFFFFF"/>
                </a:solidFill>
                <a:latin typeface="Source Sans Pro"/>
              </a:defRPr>
            </a:lvl3pPr>
            <a:lvl4pPr marL="1371600" lvl="3" indent="0" algn="ctr">
              <a:lnSpc>
                <a:spcPct val="125000"/>
              </a:lnSpc>
              <a:buNone/>
              <a:defRPr lang="en-US" sz="600" b="0" cap="none" dirty="0">
                <a:solidFill>
                  <a:srgbClr val="FFFFFF"/>
                </a:solidFill>
                <a:latin typeface="Source Sans Pro"/>
              </a:defRPr>
            </a:lvl4pPr>
            <a:lvl5pPr marL="1828800" lvl="4" indent="0" algn="ctr">
              <a:lnSpc>
                <a:spcPct val="125000"/>
              </a:lnSpc>
              <a:buNone/>
              <a:defRPr lang="en-US" sz="600" b="0" cap="none" dirty="0">
                <a:solidFill>
                  <a:srgbClr val="FFFFFF"/>
                </a:solidFill>
                <a:latin typeface="Source Sans Pro"/>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2" name="path-15B22">
            <a:extLst>
              <a:ext uri="{922941D1-0705-4F06-A78F-C3E6A9578DED}">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6290FA18-F5F9-46A6-AA82-7D99EF45547F}"/>
              </a:ext>
            </a:extLst>
          </p:cNvPr>
          <p:cNvSpPr/>
          <p:nvPr userDrawn="1"/>
        </p:nvSpPr>
        <p:spPr>
          <a:xfrm>
            <a:off x="2671762" y="2524125"/>
            <a:ext cx="3800475" cy="2209800"/>
          </a:xfrm>
          <a:custGeom>
            <a:avLst/>
            <a:gdLst/>
            <a:ahLst/>
            <a:cxnLst/>
            <a:rect l="0" t="0" r="r" b="b"/>
            <a:pathLst>
              <a:path w="3800475" h="2209800">
                <a:moveTo>
                  <a:pt x="1900238" y="0"/>
                </a:moveTo>
                <a:cubicBezTo>
                  <a:pt x="2949710" y="0"/>
                  <a:pt x="3800475" y="852898"/>
                  <a:pt x="3800475" y="1905000"/>
                </a:cubicBezTo>
                <a:lnTo>
                  <a:pt x="3800475" y="2209800"/>
                </a:lnTo>
                <a:lnTo>
                  <a:pt x="0" y="2209800"/>
                </a:lnTo>
                <a:lnTo>
                  <a:pt x="0" y="1905000"/>
                </a:lnTo>
                <a:cubicBezTo>
                  <a:pt x="0" y="852898"/>
                  <a:pt x="850765" y="0"/>
                  <a:pt x="1900238" y="0"/>
                </a:cubicBezTo>
                <a:close/>
              </a:path>
            </a:pathLst>
          </a:custGeom>
          <a:blipFill dpi="0" rotWithShape="1">
            <a:blip/>
            <a:stretch>
              <a:fillRect/>
            </a:stretch>
          </a:blipFill>
          <a:ln>
            <a:noFill/>
          </a:ln>
        </p:spPr>
        <p:txBody>
          <a:bodyPr rtlCol="0" anchor="ctr">
            <a:noAutofit/>
          </a:bodyPr>
          <a:lstStyle/>
          <a:p>
            <a:pPr algn="ctr"/>
            <a:endParaRPr lang="en-US" dirty="0"/>
          </a:p>
        </p:txBody>
      </p:sp>
      <p:sp>
        <p:nvSpPr>
          <p:cNvPr id="23" name="path-15B22">
            <a:extLst>
              <a:ext uri="{14FF1C0D-5820-46CE-8F8B-2785DFE9E23D}">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6F0C36F2-9E44-4A59-89B2-9698C70EFF6A}"/>
              </a:ext>
            </a:extLst>
          </p:cNvPr>
          <p:cNvSpPr/>
          <p:nvPr userDrawn="1"/>
        </p:nvSpPr>
        <p:spPr>
          <a:xfrm>
            <a:off x="2671762" y="2524125"/>
            <a:ext cx="3800475" cy="2209800"/>
          </a:xfrm>
          <a:custGeom>
            <a:avLst/>
            <a:gdLst/>
            <a:ahLst/>
            <a:cxnLst/>
            <a:rect l="0" t="0" r="r" b="b"/>
            <a:pathLst>
              <a:path w="3800475" h="2209800">
                <a:moveTo>
                  <a:pt x="1900238" y="0"/>
                </a:moveTo>
                <a:cubicBezTo>
                  <a:pt x="2949710" y="0"/>
                  <a:pt x="3800475" y="852898"/>
                  <a:pt x="3800475" y="1905000"/>
                </a:cubicBezTo>
                <a:lnTo>
                  <a:pt x="3800475" y="2209800"/>
                </a:lnTo>
                <a:lnTo>
                  <a:pt x="0" y="2209800"/>
                </a:lnTo>
                <a:lnTo>
                  <a:pt x="0" y="1905000"/>
                </a:lnTo>
                <a:cubicBezTo>
                  <a:pt x="0" y="852898"/>
                  <a:pt x="850765" y="0"/>
                  <a:pt x="1900238" y="0"/>
                </a:cubicBezTo>
                <a:close/>
              </a:path>
            </a:pathLst>
          </a:custGeom>
          <a:gradFill rotWithShape="1">
            <a:gsLst>
              <a:gs pos="0">
                <a:srgbClr val="060D18">
                  <a:alpha val="0"/>
                </a:srgbClr>
              </a:gs>
              <a:gs pos="100000">
                <a:srgbClr val="060D18"/>
              </a:gs>
            </a:gsLst>
            <a:lin ang="5400000" scaled="0"/>
          </a:gradFill>
          <a:ln>
            <a:noFill/>
          </a:ln>
        </p:spPr>
        <p:txBody>
          <a:bodyPr rtlCol="0" anchor="ctr">
            <a:noAutofit/>
          </a:bodyPr>
          <a:lstStyle/>
          <a:p>
            <a:pPr algn="ctr"/>
            <a:endParaRPr lang="en-US" dirty="0"/>
          </a:p>
        </p:txBody>
      </p:sp>
      <p:sp>
        <p:nvSpPr>
          <p:cNvPr id="24" name="Title 1">
            <a:extLst>
              <a:ext uri="{DE527B07-BD0D-402F-A760-F0605EDB5739}">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7F6E52A5-68C3-44FC-97E0-DCA0A20D10E3}"/>
              </a:ext>
            </a:extLst>
          </p:cNvPr>
          <p:cNvSpPr>
            <a:spLocks noGrp="1"/>
          </p:cNvSpPr>
          <p:nvPr>
            <p:ph type="title" idx="11"/>
          </p:nvPr>
        </p:nvSpPr>
        <p:spPr>
          <a:xfrm>
            <a:off x="3619500" y="3762375"/>
            <a:ext cx="1905000" cy="619125"/>
          </a:xfrm>
          <a:noFill/>
          <a:ln>
            <a:noFill/>
          </a:ln>
        </p:spPr>
        <p:txBody>
          <a:bodyPr lIns="0" tIns="0" rIns="0" bIns="0" rtlCol="0" anchor="b"/>
          <a:lstStyle>
            <a:lvl1pPr lvl="0" algn="ctr">
              <a:defRPr lang="en-US" sz="4000" b="1" cap="all" dirty="0">
                <a:solidFill>
                  <a:srgbClr val="EDC132"/>
                </a:solidFill>
                <a:latin typeface="Zoho Puvi-black"/>
              </a:defRPr>
            </a:lvl1pPr>
          </a:lstStyle>
          <a:p>
            <a:r>
              <a:rPr lang="en-US" dirty="0"/>
              <a:t>Click to edit Master title style</a:t>
            </a:r>
          </a:p>
        </p:txBody>
      </p:sp>
      <p:sp>
        <p:nvSpPr>
          <p:cNvPr id="25" name="Title 24">
            <a:extLst>
              <a:ext uri="{E81EA8C4-2EA6-47CB-8CDF-8B598A1A6C0C}">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37A7148A-3A56-4FC7-8757-CC82B5CFE8E7}"/>
              </a:ext>
            </a:extLst>
          </p:cNvPr>
          <p:cNvSpPr>
            <a:spLocks noGrp="1"/>
          </p:cNvSpPr>
          <p:nvPr>
            <p:ph type="title" idx="12"/>
          </p:nvPr>
        </p:nvSpPr>
        <p:spPr>
          <a:xfrm>
            <a:off x="3619500" y="4333875"/>
            <a:ext cx="1905000" cy="190500"/>
          </a:xfrm>
          <a:prstGeom prst="rect">
            <a:avLst/>
          </a:prstGeom>
          <a:noFill/>
          <a:ln>
            <a:noFill/>
          </a:ln>
        </p:spPr>
        <p:txBody>
          <a:bodyPr lIns="0" tIns="0" rIns="0" bIns="0" rtlCol="0" anchor="t">
            <a:noAutofit/>
          </a:bodyPr>
          <a:lstStyle>
            <a:lvl1pPr lvl="0" algn="ctr">
              <a:defRPr lang="en-US" sz="1400" cap="none" dirty="0">
                <a:solidFill>
                  <a:srgbClr val="FFFFFF"/>
                </a:solidFill>
                <a:latin typeface="Source Sans Pro-demi_bold"/>
              </a:defRPr>
            </a:lvl1pPr>
          </a:lstStyle>
          <a:p>
            <a:pPr lvl="0"/>
            <a:r>
              <a:rPr lang="en-US" dirty="0"/>
              <a:t>Click to edit Master text styles</a:t>
            </a:r>
          </a:p>
        </p:txBody>
      </p:sp>
      <p:sp>
        <p:nvSpPr>
          <p:cNvPr id="26" name="Freeform 25">
            <a:extLst>
              <a:ext uri="{44ED7A4B-A57C-48AD-9CA6-F4A610DCC398}">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BEC624EA-63CF-4854-90F0-9184CFA1EA06}"/>
              </a:ext>
            </a:extLst>
          </p:cNvPr>
          <p:cNvSpPr/>
          <p:nvPr userDrawn="1"/>
        </p:nvSpPr>
        <p:spPr>
          <a:xfrm>
            <a:off x="600075" y="2305050"/>
            <a:ext cx="261266" cy="266483"/>
          </a:xfrm>
          <a:custGeom>
            <a:avLst/>
            <a:gdLst/>
            <a:ahLst/>
            <a:cxnLst/>
            <a:rect l="0" t="0" r="r" b="b"/>
            <a:pathLst>
              <a:path w="261266" h="266483">
                <a:moveTo>
                  <a:pt x="95518" y="155100"/>
                </a:moveTo>
                <a:cubicBezTo>
                  <a:pt x="95518" y="155100"/>
                  <a:pt x="103296" y="148131"/>
                  <a:pt x="114302" y="142464"/>
                </a:cubicBezTo>
                <a:cubicBezTo>
                  <a:pt x="114302" y="142464"/>
                  <a:pt x="142178" y="128088"/>
                  <a:pt x="169473" y="149871"/>
                </a:cubicBezTo>
                <a:cubicBezTo>
                  <a:pt x="169473" y="149871"/>
                  <a:pt x="178762" y="156828"/>
                  <a:pt x="181210" y="147259"/>
                </a:cubicBezTo>
                <a:cubicBezTo>
                  <a:pt x="181210" y="147259"/>
                  <a:pt x="171528" y="86556"/>
                  <a:pt x="172702" y="79297"/>
                </a:cubicBezTo>
                <a:cubicBezTo>
                  <a:pt x="172702" y="79297"/>
                  <a:pt x="172702" y="75230"/>
                  <a:pt x="169470" y="67389"/>
                </a:cubicBezTo>
                <a:cubicBezTo>
                  <a:pt x="166243" y="59549"/>
                  <a:pt x="166243" y="59549"/>
                  <a:pt x="155678" y="46189"/>
                </a:cubicBezTo>
                <a:cubicBezTo>
                  <a:pt x="155678" y="46189"/>
                  <a:pt x="149221" y="43574"/>
                  <a:pt x="128971" y="46189"/>
                </a:cubicBezTo>
                <a:cubicBezTo>
                  <a:pt x="128971" y="46189"/>
                  <a:pt x="98452" y="48224"/>
                  <a:pt x="96688" y="42412"/>
                </a:cubicBezTo>
                <a:cubicBezTo>
                  <a:pt x="96688" y="42412"/>
                  <a:pt x="92075" y="37824"/>
                  <a:pt x="90527" y="34860"/>
                </a:cubicBezTo>
                <a:cubicBezTo>
                  <a:pt x="90527" y="34860"/>
                  <a:pt x="88765" y="31666"/>
                  <a:pt x="90233" y="30214"/>
                </a:cubicBezTo>
                <a:cubicBezTo>
                  <a:pt x="90233" y="30214"/>
                  <a:pt x="98158" y="11044"/>
                  <a:pt x="104028" y="4075"/>
                </a:cubicBezTo>
                <a:cubicBezTo>
                  <a:pt x="104028" y="4075"/>
                  <a:pt x="105629" y="8"/>
                  <a:pt x="109602" y="8"/>
                </a:cubicBezTo>
                <a:cubicBezTo>
                  <a:pt x="109602" y="8"/>
                  <a:pt x="145702" y="-571"/>
                  <a:pt x="163894" y="7848"/>
                </a:cubicBezTo>
                <a:cubicBezTo>
                  <a:pt x="163894" y="7848"/>
                  <a:pt x="178274" y="14820"/>
                  <a:pt x="184438" y="20920"/>
                </a:cubicBezTo>
                <a:cubicBezTo>
                  <a:pt x="184438" y="20920"/>
                  <a:pt x="206742" y="52287"/>
                  <a:pt x="213489" y="63322"/>
                </a:cubicBezTo>
                <a:cubicBezTo>
                  <a:pt x="213489" y="63322"/>
                  <a:pt x="244598" y="107469"/>
                  <a:pt x="246652" y="128384"/>
                </a:cubicBezTo>
                <a:cubicBezTo>
                  <a:pt x="246652" y="128384"/>
                  <a:pt x="256924" y="148427"/>
                  <a:pt x="260734" y="170496"/>
                </a:cubicBezTo>
                <a:cubicBezTo>
                  <a:pt x="260734" y="170496"/>
                  <a:pt x="262789" y="180954"/>
                  <a:pt x="258828" y="190829"/>
                </a:cubicBezTo>
                <a:cubicBezTo>
                  <a:pt x="258828" y="190829"/>
                  <a:pt x="243192" y="212030"/>
                  <a:pt x="224342" y="212030"/>
                </a:cubicBezTo>
                <a:cubicBezTo>
                  <a:pt x="224342" y="212030"/>
                  <a:pt x="192093" y="250356"/>
                  <a:pt x="148525" y="254147"/>
                </a:cubicBezTo>
                <a:cubicBezTo>
                  <a:pt x="148525" y="254147"/>
                  <a:pt x="121075" y="254147"/>
                  <a:pt x="112530" y="254147"/>
                </a:cubicBezTo>
                <a:cubicBezTo>
                  <a:pt x="112530" y="254147"/>
                  <a:pt x="102318" y="255222"/>
                  <a:pt x="96682" y="256760"/>
                </a:cubicBezTo>
                <a:cubicBezTo>
                  <a:pt x="96682" y="256760"/>
                  <a:pt x="83298" y="261209"/>
                  <a:pt x="77604" y="262741"/>
                </a:cubicBezTo>
                <a:cubicBezTo>
                  <a:pt x="71910" y="264274"/>
                  <a:pt x="62210" y="267386"/>
                  <a:pt x="55005" y="266232"/>
                </a:cubicBezTo>
                <a:cubicBezTo>
                  <a:pt x="998" y="257449"/>
                  <a:pt x="-5635" y="206252"/>
                  <a:pt x="3318" y="182122"/>
                </a:cubicBezTo>
                <a:cubicBezTo>
                  <a:pt x="12270" y="157992"/>
                  <a:pt x="32420" y="130924"/>
                  <a:pt x="95518" y="155100"/>
                </a:cubicBezTo>
                <a:close/>
              </a:path>
            </a:pathLst>
          </a:custGeom>
          <a:noFill/>
          <a:ln w="19050">
            <a:solidFill>
              <a:srgbClr val="409F40"/>
            </a:solidFill>
            <a:prstDash val="solid"/>
          </a:ln>
        </p:spPr>
        <p:txBody>
          <a:bodyPr rtlCol="0" anchor="ctr">
            <a:noAutofit/>
          </a:bodyPr>
          <a:lstStyle/>
          <a:p>
            <a:pPr algn="ctr"/>
            <a:endParaRPr lang="en-US" dirty="0"/>
          </a:p>
        </p:txBody>
      </p:sp>
      <p:grpSp>
        <p:nvGrpSpPr>
          <p:cNvPr id="27" name="Group 26">
            <a:extLst>
              <a:ext uri="{E6993820-A179-485A-B139-7DA8962E5675}">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49454DCC-5EF7-4B92-9005-B2628951FBB0}"/>
              </a:ext>
            </a:extLst>
          </p:cNvPr>
          <p:cNvGrpSpPr>
            <a:grpSpLocks noChangeAspect="1"/>
          </p:cNvGrpSpPr>
          <p:nvPr/>
        </p:nvGrpSpPr>
        <p:grpSpPr>
          <a:xfrm>
            <a:off x="2378745" y="638175"/>
            <a:ext cx="240723" cy="228600"/>
            <a:chOff x="2378745" y="728224"/>
            <a:chExt cx="221584" cy="210424"/>
          </a:xfrm>
        </p:grpSpPr>
        <p:sp>
          <p:nvSpPr>
            <p:cNvPr id="28" name="Rectangle1FE7">
              <a:extLst>
                <a:ext uri="{B42AB8F1-4FB2-400E-B14D-85936BA6F981}">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A2279D18-6E1C-49CF-A3CA-D9848AC5F53C}"/>
                </a:ext>
              </a:extLst>
            </p:cNvPr>
            <p:cNvSpPr/>
            <p:nvPr userDrawn="1"/>
          </p:nvSpPr>
          <p:spPr>
            <a:xfrm>
              <a:off x="2378745" y="853402"/>
              <a:ext cx="96405" cy="85246"/>
            </a:xfrm>
            <a:custGeom>
              <a:avLst/>
              <a:gdLst/>
              <a:ahLst/>
              <a:cxnLst/>
              <a:rect l="0" t="0" r="r" b="b"/>
              <a:pathLst>
                <a:path w="96405" h="85246">
                  <a:moveTo>
                    <a:pt x="11159" y="85246"/>
                  </a:moveTo>
                  <a:cubicBezTo>
                    <a:pt x="-3720" y="70367"/>
                    <a:pt x="-3720" y="46244"/>
                    <a:pt x="11159" y="31365"/>
                  </a:cubicBezTo>
                  <a:lnTo>
                    <a:pt x="31365" y="11159"/>
                  </a:lnTo>
                  <a:cubicBezTo>
                    <a:pt x="46244" y="-3720"/>
                    <a:pt x="70367" y="-3720"/>
                    <a:pt x="85246" y="11159"/>
                  </a:cubicBezTo>
                  <a:lnTo>
                    <a:pt x="85246" y="11159"/>
                  </a:lnTo>
                  <a:cubicBezTo>
                    <a:pt x="100125" y="26038"/>
                    <a:pt x="100125" y="50162"/>
                    <a:pt x="85246" y="65041"/>
                  </a:cubicBezTo>
                  <a:lnTo>
                    <a:pt x="65041" y="85246"/>
                  </a:lnTo>
                  <a:cubicBezTo>
                    <a:pt x="50162" y="100125"/>
                    <a:pt x="26038" y="100125"/>
                    <a:pt x="11159" y="85246"/>
                  </a:cubicBezTo>
                  <a:lnTo>
                    <a:pt x="11159" y="85246"/>
                  </a:lnTo>
                </a:path>
              </a:pathLst>
            </a:custGeom>
            <a:noFill/>
            <a:ln w="21431">
              <a:solidFill>
                <a:srgbClr val="2F47A2"/>
              </a:solidFill>
              <a:prstDash val="solid"/>
            </a:ln>
          </p:spPr>
          <p:txBody>
            <a:bodyPr rtlCol="0" anchor="ctr">
              <a:noAutofit/>
            </a:bodyPr>
            <a:lstStyle/>
            <a:p>
              <a:pPr algn="ctr"/>
              <a:endParaRPr lang="en-US" dirty="0"/>
            </a:p>
          </p:txBody>
        </p:sp>
        <p:sp>
          <p:nvSpPr>
            <p:cNvPr id="29" name="Rectangle-Copy0754">
              <a:extLst>
                <a:ext uri="{2DE10BA0-5E62-4898-A4DF-7475D2293A98}">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56D4C799-6B04-4129-AEC7-A4AABDCAAEAD}"/>
                </a:ext>
              </a:extLst>
            </p:cNvPr>
            <p:cNvSpPr/>
            <p:nvPr userDrawn="1"/>
          </p:nvSpPr>
          <p:spPr>
            <a:xfrm>
              <a:off x="2515082" y="728224"/>
              <a:ext cx="85246" cy="85246"/>
            </a:xfrm>
            <a:custGeom>
              <a:avLst/>
              <a:gdLst/>
              <a:ahLst/>
              <a:cxnLst/>
              <a:rect l="0" t="0" r="r" b="b"/>
              <a:pathLst>
                <a:path w="85246" h="85246">
                  <a:moveTo>
                    <a:pt x="0" y="85246"/>
                  </a:moveTo>
                  <a:cubicBezTo>
                    <a:pt x="-14879" y="70367"/>
                    <a:pt x="-14879" y="46244"/>
                    <a:pt x="0" y="31365"/>
                  </a:cubicBezTo>
                  <a:lnTo>
                    <a:pt x="20206" y="11159"/>
                  </a:lnTo>
                  <a:cubicBezTo>
                    <a:pt x="35085" y="-3720"/>
                    <a:pt x="59208" y="-3720"/>
                    <a:pt x="74087" y="11159"/>
                  </a:cubicBezTo>
                  <a:lnTo>
                    <a:pt x="74087" y="11159"/>
                  </a:lnTo>
                  <a:cubicBezTo>
                    <a:pt x="88966" y="26038"/>
                    <a:pt x="88966" y="50162"/>
                    <a:pt x="74087" y="65041"/>
                  </a:cubicBezTo>
                  <a:lnTo>
                    <a:pt x="53882" y="85246"/>
                  </a:lnTo>
                  <a:cubicBezTo>
                    <a:pt x="39003" y="100125"/>
                    <a:pt x="14879" y="100125"/>
                    <a:pt x="0" y="85246"/>
                  </a:cubicBezTo>
                  <a:lnTo>
                    <a:pt x="0" y="85246"/>
                  </a:lnTo>
                </a:path>
              </a:pathLst>
            </a:custGeom>
            <a:noFill/>
            <a:ln w="21431">
              <a:solidFill>
                <a:srgbClr val="2F47A2"/>
              </a:solidFill>
              <a:prstDash val="solid"/>
            </a:ln>
          </p:spPr>
          <p:txBody>
            <a:bodyPr rtlCol="0" anchor="ctr">
              <a:noAutofit/>
            </a:bodyPr>
            <a:lstStyle/>
            <a:p>
              <a:pPr algn="ctr"/>
              <a:endParaRPr lang="en-US" dirty="0"/>
            </a:p>
          </p:txBody>
        </p:sp>
        <p:sp>
          <p:nvSpPr>
            <p:cNvPr id="30" name="Path-29EA6">
              <a:extLst>
                <a:ext uri="{5474816C-A26A-4A26-9B2E-372BBA3CA441}">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9E48F54F-4629-4693-B2F4-3B14CFDF8486}"/>
                </a:ext>
              </a:extLst>
            </p:cNvPr>
            <p:cNvSpPr/>
            <p:nvPr userDrawn="1"/>
          </p:nvSpPr>
          <p:spPr>
            <a:xfrm>
              <a:off x="2443785" y="851092"/>
              <a:ext cx="33675" cy="33675"/>
            </a:xfrm>
            <a:custGeom>
              <a:avLst/>
              <a:gdLst/>
              <a:ahLst/>
              <a:cxnLst/>
              <a:rect l="0" t="0" r="r" b="b"/>
              <a:pathLst>
                <a:path w="33676" h="33676">
                  <a:moveTo>
                    <a:pt x="0" y="33676"/>
                  </a:moveTo>
                  <a:lnTo>
                    <a:pt x="33676" y="0"/>
                  </a:lnTo>
                </a:path>
              </a:pathLst>
            </a:custGeom>
            <a:noFill/>
            <a:ln w="19050" cap="rnd">
              <a:solidFill>
                <a:srgbClr val="2F47A2"/>
              </a:solidFill>
              <a:prstDash val="solid"/>
              <a:round/>
            </a:ln>
          </p:spPr>
          <p:txBody>
            <a:bodyPr rtlCol="0" anchor="ctr">
              <a:noAutofit/>
            </a:bodyPr>
            <a:lstStyle/>
            <a:p>
              <a:pPr algn="ctr"/>
              <a:endParaRPr lang="en-US" dirty="0"/>
            </a:p>
          </p:txBody>
        </p:sp>
        <p:sp>
          <p:nvSpPr>
            <p:cNvPr id="31" name="Path-2-Copy8053">
              <a:extLst>
                <a:ext uri="{081D4D86-D7FF-445A-8C1E-54E42AEA07F6}">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DE0AAE96-0F85-4BD9-88AC-2304F409C4D7}"/>
                </a:ext>
              </a:extLst>
            </p:cNvPr>
            <p:cNvSpPr/>
            <p:nvPr userDrawn="1"/>
          </p:nvSpPr>
          <p:spPr>
            <a:xfrm>
              <a:off x="2504402" y="790475"/>
              <a:ext cx="33675" cy="33675"/>
            </a:xfrm>
            <a:custGeom>
              <a:avLst/>
              <a:gdLst/>
              <a:ahLst/>
              <a:cxnLst/>
              <a:rect l="0" t="0" r="r" b="b"/>
              <a:pathLst>
                <a:path w="33676" h="33676">
                  <a:moveTo>
                    <a:pt x="0" y="33676"/>
                  </a:moveTo>
                  <a:lnTo>
                    <a:pt x="33676" y="0"/>
                  </a:lnTo>
                </a:path>
              </a:pathLst>
            </a:custGeom>
            <a:noFill/>
            <a:ln w="19050" cap="rnd">
              <a:solidFill>
                <a:srgbClr val="2F47A2"/>
              </a:solidFill>
              <a:prstDash val="solid"/>
              <a:round/>
            </a:ln>
          </p:spPr>
          <p:txBody>
            <a:bodyPr rtlCol="0" anchor="ctr">
              <a:noAutofit/>
            </a:bodyPr>
            <a:lstStyle/>
            <a:p>
              <a:pPr algn="ctr"/>
              <a:endParaRPr lang="en-US" dirty="0"/>
            </a:p>
          </p:txBody>
        </p:sp>
        <p:sp>
          <p:nvSpPr>
            <p:cNvPr id="32" name="Path-398E5">
              <a:extLst>
                <a:ext uri="{47DBE861-99A7-4674-9369-251CEA3F17A5}">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4ABE42E2-0AEB-4421-894E-AF611C3F5306}"/>
                </a:ext>
              </a:extLst>
            </p:cNvPr>
            <p:cNvSpPr/>
            <p:nvPr userDrawn="1"/>
          </p:nvSpPr>
          <p:spPr>
            <a:xfrm>
              <a:off x="2496124" y="866545"/>
              <a:ext cx="39923" cy="39979"/>
            </a:xfrm>
            <a:custGeom>
              <a:avLst/>
              <a:gdLst/>
              <a:ahLst/>
              <a:cxnLst/>
              <a:rect l="0" t="0" r="r" b="b"/>
              <a:pathLst>
                <a:path w="39924" h="39980">
                  <a:moveTo>
                    <a:pt x="0" y="0"/>
                  </a:moveTo>
                  <a:lnTo>
                    <a:pt x="17612" y="39980"/>
                  </a:lnTo>
                  <a:lnTo>
                    <a:pt x="39924" y="15139"/>
                  </a:lnTo>
                  <a:close/>
                </a:path>
              </a:pathLst>
            </a:custGeom>
            <a:solidFill>
              <a:srgbClr val="2F47A2"/>
            </a:solidFill>
            <a:ln>
              <a:noFill/>
            </a:ln>
          </p:spPr>
          <p:txBody>
            <a:bodyPr rtlCol="0" anchor="ctr">
              <a:noAutofit/>
            </a:bodyPr>
            <a:lstStyle/>
            <a:p>
              <a:pPr algn="ctr"/>
              <a:endParaRPr lang="en-US" dirty="0"/>
            </a:p>
          </p:txBody>
        </p:sp>
        <p:sp>
          <p:nvSpPr>
            <p:cNvPr id="33" name="Path-3-CopyDAA3">
              <a:extLst>
                <a:ext uri="{9F724ECB-CDE3-4A59-A5F2-6E16A8D9C9AB}">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B2735FF3-9C02-4112-920F-FF87D150E60D}"/>
                </a:ext>
              </a:extLst>
            </p:cNvPr>
            <p:cNvSpPr/>
            <p:nvPr userDrawn="1"/>
          </p:nvSpPr>
          <p:spPr>
            <a:xfrm>
              <a:off x="2514751" y="846862"/>
              <a:ext cx="25367" cy="18307"/>
            </a:xfrm>
            <a:custGeom>
              <a:avLst/>
              <a:gdLst/>
              <a:ahLst/>
              <a:cxnLst/>
              <a:rect l="0" t="0" r="r" b="b"/>
              <a:pathLst>
                <a:path w="25367" h="18307">
                  <a:moveTo>
                    <a:pt x="0" y="9832"/>
                  </a:moveTo>
                  <a:lnTo>
                    <a:pt x="23677" y="18307"/>
                  </a:lnTo>
                  <a:lnTo>
                    <a:pt x="25367" y="0"/>
                  </a:lnTo>
                  <a:close/>
                </a:path>
              </a:pathLst>
            </a:custGeom>
            <a:solidFill>
              <a:srgbClr val="2F47A2"/>
            </a:solidFill>
            <a:ln>
              <a:noFill/>
            </a:ln>
          </p:spPr>
          <p:txBody>
            <a:bodyPr rtlCol="0" anchor="ctr">
              <a:noAutofit/>
            </a:bodyPr>
            <a:lstStyle/>
            <a:p>
              <a:pPr algn="ctr"/>
              <a:endParaRPr lang="en-US" dirty="0"/>
            </a:p>
          </p:txBody>
        </p:sp>
        <p:sp>
          <p:nvSpPr>
            <p:cNvPr id="34" name="Path-3-Copy-2F7E4">
              <a:extLst>
                <a:ext uri="{566F2389-7F19-483B-ADFA-D10D45FE07B9}">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7EA34E4C-FEF1-43AD-8801-2C22C5318B55}"/>
                </a:ext>
              </a:extLst>
            </p:cNvPr>
            <p:cNvSpPr/>
            <p:nvPr userDrawn="1"/>
          </p:nvSpPr>
          <p:spPr>
            <a:xfrm>
              <a:off x="2454547" y="771936"/>
              <a:ext cx="25704" cy="42378"/>
            </a:xfrm>
            <a:custGeom>
              <a:avLst/>
              <a:gdLst/>
              <a:ahLst/>
              <a:cxnLst/>
              <a:rect l="0" t="0" r="r" b="b"/>
              <a:pathLst>
                <a:path w="25705" h="42379">
                  <a:moveTo>
                    <a:pt x="24355" y="42379"/>
                  </a:moveTo>
                  <a:lnTo>
                    <a:pt x="25705" y="0"/>
                  </a:lnTo>
                  <a:lnTo>
                    <a:pt x="0" y="6781"/>
                  </a:lnTo>
                  <a:close/>
                </a:path>
              </a:pathLst>
            </a:custGeom>
            <a:solidFill>
              <a:srgbClr val="2F47A2"/>
            </a:solidFill>
            <a:ln>
              <a:noFill/>
            </a:ln>
          </p:spPr>
          <p:txBody>
            <a:bodyPr rtlCol="0" anchor="ctr">
              <a:noAutofit/>
            </a:bodyPr>
            <a:lstStyle/>
            <a:p>
              <a:pPr algn="ctr"/>
              <a:endParaRPr lang="en-US" dirty="0"/>
            </a:p>
          </p:txBody>
        </p:sp>
        <p:sp>
          <p:nvSpPr>
            <p:cNvPr id="35" name="Path-3-Copy-3B27B">
              <a:extLst>
                <a:ext uri="{691F8DCB-B615-48E9-B214-F5630CD6F62C}">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3FF99EBB-D0CC-4D6B-AF30-1B737BDD4795}"/>
                </a:ext>
              </a:extLst>
            </p:cNvPr>
            <p:cNvSpPr/>
            <p:nvPr userDrawn="1"/>
          </p:nvSpPr>
          <p:spPr>
            <a:xfrm>
              <a:off x="2427484" y="811266"/>
              <a:ext cx="43633" cy="25085"/>
            </a:xfrm>
            <a:custGeom>
              <a:avLst/>
              <a:gdLst/>
              <a:ahLst/>
              <a:cxnLst/>
              <a:rect l="0" t="0" r="r" b="b"/>
              <a:pathLst>
                <a:path w="43634" h="25086">
                  <a:moveTo>
                    <a:pt x="43634" y="9494"/>
                  </a:moveTo>
                  <a:lnTo>
                    <a:pt x="4735" y="0"/>
                  </a:lnTo>
                  <a:lnTo>
                    <a:pt x="0" y="25086"/>
                  </a:lnTo>
                  <a:close/>
                </a:path>
              </a:pathLst>
            </a:custGeom>
            <a:solidFill>
              <a:srgbClr val="2F47A2"/>
            </a:solidFill>
            <a:ln>
              <a:noFill/>
            </a:ln>
          </p:spPr>
          <p:txBody>
            <a:bodyPr rtlCol="0" anchor="ctr">
              <a:noAutofit/>
            </a:bodyPr>
            <a:lstStyle/>
            <a:p>
              <a:pPr algn="ctr"/>
              <a:endParaRPr lang="en-US" dirty="0"/>
            </a:p>
          </p:txBody>
        </p:sp>
      </p:grpSp>
      <p:grpSp>
        <p:nvGrpSpPr>
          <p:cNvPr id="36" name="Group 35">
            <a:extLst>
              <a:ext uri="{B945F6FB-A53A-4D57-A979-33DA2263CA11}">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5B813931-0B8B-4D5F-9AD3-CD95E26429E0}"/>
              </a:ext>
            </a:extLst>
          </p:cNvPr>
          <p:cNvGrpSpPr>
            <a:grpSpLocks noChangeAspect="1"/>
          </p:cNvGrpSpPr>
          <p:nvPr/>
        </p:nvGrpSpPr>
        <p:grpSpPr>
          <a:xfrm>
            <a:off x="6543674" y="614362"/>
            <a:ext cx="295274" cy="285749"/>
            <a:chOff x="4514850" y="180975"/>
            <a:chExt cx="295274" cy="285749"/>
          </a:xfrm>
        </p:grpSpPr>
        <p:sp>
          <p:nvSpPr>
            <p:cNvPr id="37" name="Path6C7E">
              <a:extLst>
                <a:ext uri="{B0D0E2EA-04A3-4DA9-8B50-3EA98776B646}">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EFB753FB-7634-4EE2-8DF9-1C597B89B96C}"/>
                </a:ext>
              </a:extLst>
            </p:cNvPr>
            <p:cNvSpPr/>
            <p:nvPr userDrawn="1"/>
          </p:nvSpPr>
          <p:spPr>
            <a:xfrm>
              <a:off x="4650188" y="180975"/>
              <a:ext cx="24606" cy="47622"/>
            </a:xfrm>
            <a:custGeom>
              <a:avLst/>
              <a:gdLst/>
              <a:ahLst/>
              <a:cxnLst/>
              <a:rect l="0" t="0" r="r" b="b"/>
              <a:pathLst>
                <a:path w="24606" h="47622">
                  <a:moveTo>
                    <a:pt x="0" y="0"/>
                  </a:moveTo>
                  <a:lnTo>
                    <a:pt x="24606" y="0"/>
                  </a:lnTo>
                  <a:lnTo>
                    <a:pt x="24606" y="47622"/>
                  </a:lnTo>
                  <a:lnTo>
                    <a:pt x="0" y="47622"/>
                  </a:lnTo>
                  <a:close/>
                </a:path>
              </a:pathLst>
            </a:custGeom>
            <a:solidFill>
              <a:srgbClr val="E6A41B"/>
            </a:solidFill>
            <a:ln>
              <a:noFill/>
            </a:ln>
          </p:spPr>
          <p:txBody>
            <a:bodyPr rtlCol="0" anchor="ctr">
              <a:noAutofit/>
            </a:bodyPr>
            <a:lstStyle/>
            <a:p>
              <a:pPr algn="ctr"/>
              <a:endParaRPr lang="en-US" dirty="0"/>
            </a:p>
          </p:txBody>
        </p:sp>
        <p:sp>
          <p:nvSpPr>
            <p:cNvPr id="38" name="Path8DA9">
              <a:extLst>
                <a:ext uri="{84B2F0C8-89C4-49BB-A5D8-36B098CF1FB1}">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5FB46DA2-2A82-4C4A-A75D-93EEB001528D}"/>
                </a:ext>
              </a:extLst>
            </p:cNvPr>
            <p:cNvSpPr/>
            <p:nvPr userDrawn="1"/>
          </p:nvSpPr>
          <p:spPr>
            <a:xfrm>
              <a:off x="4723391" y="214390"/>
              <a:ext cx="52202" cy="50515"/>
            </a:xfrm>
            <a:custGeom>
              <a:avLst/>
              <a:gdLst/>
              <a:ahLst/>
              <a:cxnLst/>
              <a:rect l="0" t="0" r="r" b="b"/>
              <a:pathLst>
                <a:path w="52202" h="50516">
                  <a:moveTo>
                    <a:pt x="0" y="33681"/>
                  </a:moveTo>
                  <a:lnTo>
                    <a:pt x="34806" y="0"/>
                  </a:lnTo>
                  <a:lnTo>
                    <a:pt x="52202" y="16835"/>
                  </a:lnTo>
                  <a:lnTo>
                    <a:pt x="17397" y="50516"/>
                  </a:lnTo>
                  <a:close/>
                </a:path>
              </a:pathLst>
            </a:custGeom>
            <a:solidFill>
              <a:srgbClr val="E6A41B"/>
            </a:solidFill>
            <a:ln>
              <a:noFill/>
            </a:ln>
          </p:spPr>
          <p:txBody>
            <a:bodyPr rtlCol="0" anchor="ctr">
              <a:noAutofit/>
            </a:bodyPr>
            <a:lstStyle/>
            <a:p>
              <a:pPr algn="ctr"/>
              <a:endParaRPr lang="en-US" dirty="0"/>
            </a:p>
          </p:txBody>
        </p:sp>
        <p:sp>
          <p:nvSpPr>
            <p:cNvPr id="39" name="Path918D">
              <a:extLst>
                <a:ext uri="{C3EFA051-1FBE-4EF2-8B63-7BED677946D9}">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2021B705-772F-4C8A-A847-A4E10F0AF5BF}"/>
                </a:ext>
              </a:extLst>
            </p:cNvPr>
            <p:cNvSpPr/>
            <p:nvPr userDrawn="1"/>
          </p:nvSpPr>
          <p:spPr>
            <a:xfrm>
              <a:off x="4760912" y="311940"/>
              <a:ext cx="49212" cy="23811"/>
            </a:xfrm>
            <a:custGeom>
              <a:avLst/>
              <a:gdLst/>
              <a:ahLst/>
              <a:cxnLst/>
              <a:rect l="0" t="0" r="r" b="b"/>
              <a:pathLst>
                <a:path w="49212" h="23811">
                  <a:moveTo>
                    <a:pt x="0" y="0"/>
                  </a:moveTo>
                  <a:lnTo>
                    <a:pt x="49212" y="0"/>
                  </a:lnTo>
                  <a:lnTo>
                    <a:pt x="49212" y="23811"/>
                  </a:lnTo>
                  <a:lnTo>
                    <a:pt x="0" y="23811"/>
                  </a:lnTo>
                  <a:close/>
                </a:path>
              </a:pathLst>
            </a:custGeom>
            <a:solidFill>
              <a:srgbClr val="E6A41B"/>
            </a:solidFill>
            <a:ln>
              <a:noFill/>
            </a:ln>
          </p:spPr>
          <p:txBody>
            <a:bodyPr rtlCol="0" anchor="ctr">
              <a:noAutofit/>
            </a:bodyPr>
            <a:lstStyle/>
            <a:p>
              <a:pPr algn="ctr"/>
              <a:endParaRPr lang="en-US" dirty="0"/>
            </a:p>
          </p:txBody>
        </p:sp>
        <p:sp>
          <p:nvSpPr>
            <p:cNvPr id="40" name="Path9590">
              <a:extLst>
                <a:ext uri="{FAD0FE66-33A2-47DD-942D-AB4EC83466AB}">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0A6B3E0D-9421-42AE-9AAC-9CBCE05A4EE7}"/>
                </a:ext>
              </a:extLst>
            </p:cNvPr>
            <p:cNvSpPr/>
            <p:nvPr userDrawn="1"/>
          </p:nvSpPr>
          <p:spPr>
            <a:xfrm>
              <a:off x="4514850" y="311940"/>
              <a:ext cx="49212" cy="23811"/>
            </a:xfrm>
            <a:custGeom>
              <a:avLst/>
              <a:gdLst/>
              <a:ahLst/>
              <a:cxnLst/>
              <a:rect l="0" t="0" r="r" b="b"/>
              <a:pathLst>
                <a:path w="49213" h="23811">
                  <a:moveTo>
                    <a:pt x="0" y="0"/>
                  </a:moveTo>
                  <a:lnTo>
                    <a:pt x="49213" y="0"/>
                  </a:lnTo>
                  <a:lnTo>
                    <a:pt x="49213" y="23811"/>
                  </a:lnTo>
                  <a:lnTo>
                    <a:pt x="0" y="23811"/>
                  </a:lnTo>
                  <a:close/>
                </a:path>
              </a:pathLst>
            </a:custGeom>
            <a:solidFill>
              <a:srgbClr val="E6A41B"/>
            </a:solidFill>
            <a:ln>
              <a:noFill/>
            </a:ln>
          </p:spPr>
          <p:txBody>
            <a:bodyPr rtlCol="0" anchor="ctr">
              <a:noAutofit/>
            </a:bodyPr>
            <a:lstStyle/>
            <a:p>
              <a:pPr algn="ctr"/>
              <a:endParaRPr lang="en-US" dirty="0"/>
            </a:p>
          </p:txBody>
        </p:sp>
        <p:sp>
          <p:nvSpPr>
            <p:cNvPr id="41" name="Path732B">
              <a:extLst>
                <a:ext uri="{73F29EDA-7474-47B6-99EC-780CA8CB0381}">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77ED294E-0585-4B02-B14C-9E8B426F801A}"/>
                </a:ext>
              </a:extLst>
            </p:cNvPr>
            <p:cNvSpPr/>
            <p:nvPr userDrawn="1"/>
          </p:nvSpPr>
          <p:spPr>
            <a:xfrm>
              <a:off x="4549393" y="214403"/>
              <a:ext cx="52202" cy="50515"/>
            </a:xfrm>
            <a:custGeom>
              <a:avLst/>
              <a:gdLst/>
              <a:ahLst/>
              <a:cxnLst/>
              <a:rect l="0" t="0" r="r" b="b"/>
              <a:pathLst>
                <a:path w="52202" h="50516">
                  <a:moveTo>
                    <a:pt x="0" y="16835"/>
                  </a:moveTo>
                  <a:lnTo>
                    <a:pt x="17397" y="0"/>
                  </a:lnTo>
                  <a:lnTo>
                    <a:pt x="52202" y="33681"/>
                  </a:lnTo>
                  <a:lnTo>
                    <a:pt x="34806" y="50516"/>
                  </a:lnTo>
                  <a:close/>
                </a:path>
              </a:pathLst>
            </a:custGeom>
            <a:solidFill>
              <a:srgbClr val="E6A41B"/>
            </a:solidFill>
            <a:ln>
              <a:noFill/>
            </a:ln>
          </p:spPr>
          <p:txBody>
            <a:bodyPr rtlCol="0" anchor="ctr">
              <a:noAutofit/>
            </a:bodyPr>
            <a:lstStyle/>
            <a:p>
              <a:pPr algn="ctr"/>
              <a:endParaRPr lang="en-US" dirty="0"/>
            </a:p>
          </p:txBody>
        </p:sp>
        <p:sp>
          <p:nvSpPr>
            <p:cNvPr id="42" name="Path57AA">
              <a:extLst>
                <a:ext uri="{5CF75BDF-FAB8-4307-990C-4841CD99274E}">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B56DCAEE-BB29-4B9F-9788-5BC50FD57186}"/>
                </a:ext>
              </a:extLst>
            </p:cNvPr>
            <p:cNvSpPr/>
            <p:nvPr userDrawn="1"/>
          </p:nvSpPr>
          <p:spPr>
            <a:xfrm>
              <a:off x="4595800" y="259575"/>
              <a:ext cx="133373" cy="140475"/>
            </a:xfrm>
            <a:custGeom>
              <a:avLst/>
              <a:gdLst/>
              <a:ahLst/>
              <a:cxnLst/>
              <a:rect l="0" t="0" r="r" b="b"/>
              <a:pathLst>
                <a:path w="133374" h="140476">
                  <a:moveTo>
                    <a:pt x="52338" y="1387"/>
                  </a:moveTo>
                  <a:cubicBezTo>
                    <a:pt x="72415" y="-2604"/>
                    <a:pt x="93065" y="2105"/>
                    <a:pt x="108776" y="14394"/>
                  </a:cubicBezTo>
                  <a:cubicBezTo>
                    <a:pt x="124370" y="26704"/>
                    <a:pt x="133374" y="44886"/>
                    <a:pt x="133374" y="64270"/>
                  </a:cubicBezTo>
                  <a:cubicBezTo>
                    <a:pt x="133374" y="79451"/>
                    <a:pt x="127846" y="94088"/>
                    <a:pt x="117666" y="105645"/>
                  </a:cubicBezTo>
                  <a:cubicBezTo>
                    <a:pt x="110472" y="113864"/>
                    <a:pt x="102384" y="125869"/>
                    <a:pt x="98642" y="140476"/>
                  </a:cubicBezTo>
                  <a:lnTo>
                    <a:pt x="98642" y="140476"/>
                  </a:lnTo>
                  <a:lnTo>
                    <a:pt x="34955" y="140476"/>
                  </a:lnTo>
                  <a:cubicBezTo>
                    <a:pt x="32261" y="127950"/>
                    <a:pt x="26607" y="116880"/>
                    <a:pt x="18271" y="108439"/>
                  </a:cubicBezTo>
                  <a:cubicBezTo>
                    <a:pt x="3678" y="93570"/>
                    <a:pt x="-2638" y="73348"/>
                    <a:pt x="1014" y="52900"/>
                  </a:cubicBezTo>
                  <a:cubicBezTo>
                    <a:pt x="3277" y="40179"/>
                    <a:pt x="9563" y="28671"/>
                    <a:pt x="18520" y="19666"/>
                  </a:cubicBezTo>
                  <a:cubicBezTo>
                    <a:pt x="27536" y="10602"/>
                    <a:pt x="39262" y="4066"/>
                    <a:pt x="52338" y="1387"/>
                  </a:cubicBezTo>
                  <a:close/>
                </a:path>
              </a:pathLst>
            </a:custGeom>
            <a:noFill/>
            <a:ln w="19050">
              <a:solidFill>
                <a:srgbClr val="E6A41B"/>
              </a:solidFill>
              <a:prstDash val="solid"/>
            </a:ln>
          </p:spPr>
          <p:txBody>
            <a:bodyPr rtlCol="0" anchor="ctr">
              <a:noAutofit/>
            </a:bodyPr>
            <a:lstStyle/>
            <a:p>
              <a:pPr algn="ctr"/>
              <a:endParaRPr lang="en-US" dirty="0"/>
            </a:p>
          </p:txBody>
        </p:sp>
        <p:sp>
          <p:nvSpPr>
            <p:cNvPr id="43" name="Path4CEE">
              <a:extLst>
                <a:ext uri="{C2B3AFC0-37FC-44BE-B817-0970FC901CE7}">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C6E98CC2-6B91-4B8A-A062-6FDBD24442A3}"/>
                </a:ext>
              </a:extLst>
            </p:cNvPr>
            <p:cNvSpPr/>
            <p:nvPr userDrawn="1"/>
          </p:nvSpPr>
          <p:spPr>
            <a:xfrm>
              <a:off x="4625576" y="431004"/>
              <a:ext cx="73824" cy="35720"/>
            </a:xfrm>
            <a:custGeom>
              <a:avLst/>
              <a:gdLst/>
              <a:ahLst/>
              <a:cxnLst/>
              <a:rect l="0" t="0" r="r" b="b"/>
              <a:pathLst>
                <a:path w="73825" h="35721">
                  <a:moveTo>
                    <a:pt x="36912" y="35721"/>
                  </a:moveTo>
                  <a:cubicBezTo>
                    <a:pt x="57212" y="35721"/>
                    <a:pt x="73825" y="19646"/>
                    <a:pt x="73825" y="0"/>
                  </a:cubicBezTo>
                  <a:lnTo>
                    <a:pt x="0" y="0"/>
                  </a:lnTo>
                  <a:cubicBezTo>
                    <a:pt x="6" y="19645"/>
                    <a:pt x="16611" y="35721"/>
                    <a:pt x="36913" y="35721"/>
                  </a:cubicBezTo>
                  <a:lnTo>
                    <a:pt x="36912" y="35721"/>
                  </a:lnTo>
                  <a:close/>
                </a:path>
              </a:pathLst>
            </a:custGeom>
            <a:solidFill>
              <a:srgbClr val="E6A41B"/>
            </a:solidFill>
            <a:ln>
              <a:noFill/>
            </a:ln>
          </p:spPr>
          <p:txBody>
            <a:bodyPr rtlCol="0" anchor="ctr">
              <a:noAutofit/>
            </a:bodyPr>
            <a:lstStyle/>
            <a:p>
              <a:pPr algn="ctr"/>
              <a:endParaRPr lang="en-US" dirty="0"/>
            </a:p>
          </p:txBody>
        </p:sp>
      </p:grpSp>
      <p:grpSp>
        <p:nvGrpSpPr>
          <p:cNvPr id="44" name="Group 43">
            <a:extLst>
              <a:ext uri="{AD006859-E710-40DA-9F0B-235F1FE74B6E}">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DD813821-F565-4DCB-9751-CDD88485FA61}"/>
              </a:ext>
            </a:extLst>
          </p:cNvPr>
          <p:cNvGrpSpPr>
            <a:grpSpLocks noChangeAspect="1"/>
          </p:cNvGrpSpPr>
          <p:nvPr/>
        </p:nvGrpSpPr>
        <p:grpSpPr>
          <a:xfrm>
            <a:off x="8277225" y="2305050"/>
            <a:ext cx="271461" cy="242887"/>
            <a:chOff x="8243887" y="1314450"/>
            <a:chExt cx="271461" cy="242887"/>
          </a:xfrm>
        </p:grpSpPr>
        <p:sp>
          <p:nvSpPr>
            <p:cNvPr id="45" name="PathA4E7">
              <a:extLst>
                <a:ext uri="{81D7D07E-B921-4FC1-9D10-B218D989F8C4}">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EA3FAB6A-EC05-4EEB-BE63-4D8B212829C8}"/>
                </a:ext>
              </a:extLst>
            </p:cNvPr>
            <p:cNvSpPr/>
            <p:nvPr userDrawn="1"/>
          </p:nvSpPr>
          <p:spPr>
            <a:xfrm>
              <a:off x="8243887" y="1314450"/>
              <a:ext cx="271461" cy="242887"/>
            </a:xfrm>
            <a:custGeom>
              <a:avLst/>
              <a:gdLst/>
              <a:ahLst/>
              <a:cxnLst/>
              <a:rect l="0" t="0" r="r" b="b"/>
              <a:pathLst>
                <a:path w="271461" h="242888">
                  <a:moveTo>
                    <a:pt x="135727" y="0"/>
                  </a:moveTo>
                  <a:cubicBezTo>
                    <a:pt x="140260" y="0"/>
                    <a:pt x="144623" y="1214"/>
                    <a:pt x="148417" y="3414"/>
                  </a:cubicBezTo>
                  <a:cubicBezTo>
                    <a:pt x="152207" y="5610"/>
                    <a:pt x="155431" y="8791"/>
                    <a:pt x="157691" y="12726"/>
                  </a:cubicBezTo>
                  <a:lnTo>
                    <a:pt x="157691" y="12726"/>
                  </a:lnTo>
                  <a:lnTo>
                    <a:pt x="268075" y="204753"/>
                  </a:lnTo>
                  <a:cubicBezTo>
                    <a:pt x="272590" y="212613"/>
                    <a:pt x="272590" y="222298"/>
                    <a:pt x="268077" y="230154"/>
                  </a:cubicBezTo>
                  <a:cubicBezTo>
                    <a:pt x="265816" y="234094"/>
                    <a:pt x="262594" y="237275"/>
                    <a:pt x="258805" y="239473"/>
                  </a:cubicBezTo>
                  <a:cubicBezTo>
                    <a:pt x="255012" y="241673"/>
                    <a:pt x="250650" y="242888"/>
                    <a:pt x="246115" y="242888"/>
                  </a:cubicBezTo>
                  <a:lnTo>
                    <a:pt x="246115" y="242888"/>
                  </a:lnTo>
                  <a:lnTo>
                    <a:pt x="25352" y="242888"/>
                  </a:lnTo>
                  <a:cubicBezTo>
                    <a:pt x="20820" y="242888"/>
                    <a:pt x="16460" y="241673"/>
                    <a:pt x="12666" y="239473"/>
                  </a:cubicBezTo>
                  <a:cubicBezTo>
                    <a:pt x="8879" y="237276"/>
                    <a:pt x="5656" y="234096"/>
                    <a:pt x="3395" y="230163"/>
                  </a:cubicBezTo>
                  <a:cubicBezTo>
                    <a:pt x="-1132" y="222300"/>
                    <a:pt x="-1132" y="212611"/>
                    <a:pt x="3393" y="204752"/>
                  </a:cubicBezTo>
                  <a:lnTo>
                    <a:pt x="3393" y="204752"/>
                  </a:lnTo>
                  <a:lnTo>
                    <a:pt x="113768" y="12729"/>
                  </a:lnTo>
                  <a:cubicBezTo>
                    <a:pt x="116031" y="8791"/>
                    <a:pt x="119254" y="5611"/>
                    <a:pt x="123041" y="3415"/>
                  </a:cubicBezTo>
                  <a:cubicBezTo>
                    <a:pt x="126835" y="1214"/>
                    <a:pt x="131195" y="0"/>
                    <a:pt x="135727" y="0"/>
                  </a:cubicBezTo>
                  <a:close/>
                </a:path>
              </a:pathLst>
            </a:custGeom>
            <a:noFill/>
            <a:ln w="19050">
              <a:solidFill>
                <a:srgbClr val="D4693B"/>
              </a:solidFill>
              <a:prstDash val="solid"/>
            </a:ln>
          </p:spPr>
          <p:txBody>
            <a:bodyPr rtlCol="0" anchor="ctr">
              <a:noAutofit/>
            </a:bodyPr>
            <a:lstStyle/>
            <a:p>
              <a:pPr algn="ctr"/>
              <a:endParaRPr lang="en-US" dirty="0"/>
            </a:p>
          </p:txBody>
        </p:sp>
        <p:sp>
          <p:nvSpPr>
            <p:cNvPr id="46" name="PathC8AE">
              <a:extLst>
                <a:ext uri="{C1B8F3F4-FEB6-41ED-890E-FF2B821F4603}">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B5B3536A-E542-4365-9AC1-FA9EFCFF9F8F}"/>
                </a:ext>
              </a:extLst>
            </p:cNvPr>
            <p:cNvSpPr/>
            <p:nvPr userDrawn="1"/>
          </p:nvSpPr>
          <p:spPr>
            <a:xfrm>
              <a:off x="8361407" y="1495326"/>
              <a:ext cx="36414" cy="36576"/>
            </a:xfrm>
            <a:custGeom>
              <a:avLst/>
              <a:gdLst/>
              <a:ahLst/>
              <a:cxnLst/>
              <a:rect l="0" t="0" r="r" b="b"/>
              <a:pathLst>
                <a:path w="36415" h="36577">
                  <a:moveTo>
                    <a:pt x="18207" y="36577"/>
                  </a:moveTo>
                  <a:cubicBezTo>
                    <a:pt x="8153" y="36577"/>
                    <a:pt x="0" y="28388"/>
                    <a:pt x="0" y="18290"/>
                  </a:cubicBezTo>
                  <a:cubicBezTo>
                    <a:pt x="0" y="8189"/>
                    <a:pt x="8155" y="0"/>
                    <a:pt x="18207" y="0"/>
                  </a:cubicBezTo>
                  <a:cubicBezTo>
                    <a:pt x="28265" y="0"/>
                    <a:pt x="36415" y="8189"/>
                    <a:pt x="36415" y="18287"/>
                  </a:cubicBezTo>
                  <a:cubicBezTo>
                    <a:pt x="36417" y="28388"/>
                    <a:pt x="28265" y="36577"/>
                    <a:pt x="18207" y="36577"/>
                  </a:cubicBezTo>
                  <a:close/>
                </a:path>
              </a:pathLst>
            </a:custGeom>
            <a:solidFill>
              <a:srgbClr val="D4693B"/>
            </a:solidFill>
            <a:ln>
              <a:noFill/>
            </a:ln>
          </p:spPr>
          <p:txBody>
            <a:bodyPr rtlCol="0" anchor="ctr">
              <a:noAutofit/>
            </a:bodyPr>
            <a:lstStyle/>
            <a:p>
              <a:pPr algn="ctr"/>
              <a:endParaRPr lang="en-US" dirty="0"/>
            </a:p>
          </p:txBody>
        </p:sp>
        <p:sp>
          <p:nvSpPr>
            <p:cNvPr id="47" name="PathAB2B">
              <a:extLst>
                <a:ext uri="{ACAB06F1-ACB7-4CA7-BF29-FDBE02189DE9}">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CCF922A8-1194-4152-AF7C-4CCF6D4A8365}"/>
                </a:ext>
              </a:extLst>
            </p:cNvPr>
            <p:cNvSpPr/>
            <p:nvPr userDrawn="1"/>
          </p:nvSpPr>
          <p:spPr>
            <a:xfrm>
              <a:off x="8361410" y="1385604"/>
              <a:ext cx="36416" cy="91436"/>
            </a:xfrm>
            <a:custGeom>
              <a:avLst/>
              <a:gdLst/>
              <a:ahLst/>
              <a:cxnLst/>
              <a:rect l="0" t="0" r="r" b="b"/>
              <a:pathLst>
                <a:path w="36417" h="91436">
                  <a:moveTo>
                    <a:pt x="31864" y="91436"/>
                  </a:moveTo>
                  <a:lnTo>
                    <a:pt x="4554" y="91436"/>
                  </a:lnTo>
                  <a:lnTo>
                    <a:pt x="0" y="0"/>
                  </a:lnTo>
                  <a:lnTo>
                    <a:pt x="36417" y="0"/>
                  </a:lnTo>
                  <a:close/>
                </a:path>
              </a:pathLst>
            </a:custGeom>
            <a:solidFill>
              <a:srgbClr val="D4693B"/>
            </a:solidFill>
            <a:ln>
              <a:noFill/>
            </a:ln>
          </p:spPr>
          <p:txBody>
            <a:bodyPr rtlCol="0" anchor="ctr">
              <a:noAutofit/>
            </a:bodyPr>
            <a:lstStyle/>
            <a:p>
              <a:pPr algn="ctr"/>
              <a:endParaRPr lang="en-US" dirty="0"/>
            </a:p>
          </p:txBody>
        </p:sp>
      </p:grpSp>
    </p:spTree>
    <p:custDataLst>
      <p:tags r:id="rId1"/>
    </p:custDataLst>
    <p:extLst>
      <p:ext uri="{7E86924F-5A79-489D-86A5-E5DE45265177}">
        <p14:creationId xmlns="" xmlns:c="http://schemas.openxmlformats.org/drawingml/2006/chart" xmlns:cs="http://schemas.microsoft.com/office/drawing/2012/chartStyle" xmlns:ns1="http://schemas.openxmlformats.org/officeDocument/2006/extended-properties" xmlns:vt="http://schemas.openxmlformats.org/officeDocument/2006/docPropsVTypes" xmlns:p14="http://schemas.microsoft.com/office/powerpoint/2010/main" val="171471806796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7">
            <a:extLst>
              <a:ext uri="{6CFDA355-EBD3-4D6F-816C-88C467B4F1A0}">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D12ECC47-48E6-45A0-BD2B-4D2C192B5A32}"/>
              </a:ext>
            </a:extLst>
          </p:cNvPr>
          <p:cNvSpPr>
            <a:spLocks noGrp="1"/>
          </p:cNvSpPr>
          <p:nvPr>
            <p:ph type="title"/>
          </p:nvPr>
        </p:nvSpPr>
        <p:spPr/>
        <p:txBody>
          <a:bodyPr rtlCol="0"/>
          <a:lstStyle>
            <a:lvl1pPr lvl="0"/>
          </a:lstStyle>
          <a:p>
            <a:r>
              <a:rPr lang="en-US" dirty="0"/>
              <a:t>Click to edit Master title style</a:t>
            </a:r>
          </a:p>
        </p:txBody>
      </p:sp>
      <p:sp>
        <p:nvSpPr>
          <p:cNvPr id="3" name="Content Placeholder 2">
            <a:extLst>
              <a:ext uri="{7DDE774B-4862-46C0-BD76-2F0AE2DC4687}">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D93C3FB2-61DC-4179-864B-A340D1EB4B3A}"/>
              </a:ext>
            </a:extLst>
          </p:cNvPr>
          <p:cNvSpPr>
            <a:spLocks noGrp="1"/>
          </p:cNvSpPr>
          <p:nvPr>
            <p:ph idx="1"/>
          </p:nvPr>
        </p:nvSpPr>
        <p:spPr/>
        <p:txBody>
          <a:bodyPr rtlCol="0"/>
          <a:lstStyle>
            <a:lvl1pPr lvl="0"/>
            <a:lvl2pPr lvl="1"/>
            <a:lvl3pPr lvl="2"/>
            <a:lvl4pPr lvl="3"/>
            <a:lvl5pPr lvl="4"/>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Slide Number Placeholder 4">
            <a:extLst>
              <a:ext uri="{65584621-148C-4869-BDA6-14114FF8FF8B}">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DC7F737E-6C16-415D-8ECC-D62656B05BC0}"/>
              </a:ext>
            </a:extLst>
          </p:cNvPr>
          <p:cNvSpPr>
            <a:spLocks noGrp="1"/>
          </p:cNvSpPr>
          <p:nvPr>
            <p:ph type="sldNum" sz="quarter" idx="12"/>
          </p:nvPr>
        </p:nvSpPr>
        <p:spPr/>
        <p:txBody>
          <a:bodyPr rtlCol="0"/>
          <a:lstStyle/>
          <a:p>
            <a:r>
              <a:rPr lang="en-US" dirty="0"/>
              <a:t>&lt;#&gt;</a:t>
            </a:r>
          </a:p>
        </p:txBody>
      </p:sp>
      <p:sp>
        <p:nvSpPr>
          <p:cNvPr id="5" name="Footer Placeholder 3">
            <a:extLst>
              <a:ext uri="{00E3D915-B271-4C11-AFBC-560702C17D34}">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E1F06873-2B5D-4C01-AA98-E268D088B7EF}"/>
              </a:ext>
            </a:extLst>
          </p:cNvPr>
          <p:cNvSpPr>
            <a:spLocks noGrp="1"/>
          </p:cNvSpPr>
          <p:nvPr>
            <p:ph type="ftr" sz="quarter" idx="11"/>
          </p:nvPr>
        </p:nvSpPr>
        <p:spPr/>
        <p:txBody>
          <a:bodyPr rtlCol="0"/>
          <a:lstStyle/>
          <a:p>
            <a:r>
              <a:rPr lang="en-US" dirty="0"/>
              <a:t>Footer</a:t>
            </a:r>
          </a:p>
        </p:txBody>
      </p:sp>
      <p:sp>
        <p:nvSpPr>
          <p:cNvPr id="6" name="Date Placeholder 1">
            <a:extLst>
              <a:ext uri="{B1A7F4FD-D0EB-4CE2-B418-C6D12AE5EBA5}">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3964EC05-F574-4C63-ABD9-163A1899A734}"/>
              </a:ext>
            </a:extLst>
          </p:cNvPr>
          <p:cNvSpPr>
            <a:spLocks noGrp="1"/>
          </p:cNvSpPr>
          <p:nvPr>
            <p:ph type="dt" sz="half" idx="10"/>
          </p:nvPr>
        </p:nvSpPr>
        <p:spPr/>
        <p:txBody>
          <a:bodyPr rtlCol="0"/>
          <a:lstStyle/>
          <a:p>
            <a:r>
              <a:rPr lang="en-US" dirty="0"/>
              <a:t>Date</a:t>
            </a:r>
          </a:p>
        </p:txBody>
      </p:sp>
    </p:spTree>
    <p:extLst>
      <p:ext uri="{409366E3-8919-4E11-AC7E-60529F1EA6CC}">
        <p14:creationId xmlns="" xmlns:c="http://schemas.openxmlformats.org/drawingml/2006/chart" xmlns:cs="http://schemas.microsoft.com/office/drawing/2012/chartStyle" xmlns:ns1="http://schemas.openxmlformats.org/officeDocument/2006/extended-properties" xmlns:vt="http://schemas.openxmlformats.org/officeDocument/2006/docPropsVTypes" xmlns:p14="http://schemas.microsoft.com/office/powerpoint/2010/main" val="171471806793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p:cSld name="SWOTS1-Layout-08">
    <p:bg>
      <p:bgPr>
        <a:solidFill>
          <a:srgbClr val="FBFCFF"/>
        </a:solidFill>
        <a:effectLst/>
      </p:bgPr>
    </p:bg>
    <p:spTree>
      <p:nvGrpSpPr>
        <p:cNvPr id="1" name=""/>
        <p:cNvGrpSpPr/>
        <p:nvPr/>
      </p:nvGrpSpPr>
      <p:grpSpPr>
        <a:xfrm>
          <a:off x="0" y="0"/>
          <a:ext cx="0" cy="0"/>
          <a:chOff x="0" y="0"/>
          <a:chExt cx="0" cy="0"/>
        </a:xfrm>
      </p:grpSpPr>
      <p:pic>
        <p:nvPicPr>
          <p:cNvPr id="2" name="Picture 1">
            <a:extLst>
              <a:ext uri="{8900D254-A2B7-4CE9-85D6-357D65C36C72}">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8B43D463-152C-4F09-ADCB-34809CE572F5}"/>
              </a:ext>
            </a:extLst>
          </p:cNvPr>
          <p:cNvPicPr>
            <a:picLocks noChangeAspect="1"/>
          </p:cNvPicPr>
          <p:nvPr userDrawn="1"/>
        </p:nvPicPr>
        <p:blipFill>
          <a:blip r:embed="rId3"/>
          <a:srcRect/>
          <a:stretch>
            <a:fillRect/>
          </a:stretch>
        </p:blipFill>
        <p:spPr>
          <a:xfrm>
            <a:off x="0" y="0"/>
            <a:ext cx="9144000" cy="5143500"/>
          </a:xfrm>
          <a:prstGeom prst="rect">
            <a:avLst/>
          </a:prstGeom>
          <a:noFill/>
          <a:ln w="9525" cap="flat">
            <a:noFill/>
            <a:prstDash val="solid"/>
            <a:round/>
          </a:ln>
        </p:spPr>
      </p:pic>
      <p:sp>
        <p:nvSpPr>
          <p:cNvPr id="3" name="Picture Placeholder 2" hidden="1">
            <a:extLst>
              <a:ext uri="{7D43CCB2-321F-4652-AC22-D0D965BD8F54}">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7BF5571A-9DF5-4324-8C01-018FD2B98437}"/>
              </a:ext>
            </a:extLst>
          </p:cNvPr>
          <p:cNvSpPr>
            <a:spLocks noGrp="1"/>
          </p:cNvSpPr>
          <p:nvPr>
            <p:ph type="pic"/>
          </p:nvPr>
        </p:nvSpPr>
        <p:spPr>
          <a:xfrm>
            <a:off x="0" y="0"/>
            <a:ext cx="9144000" cy="5143500"/>
          </a:xfrm>
          <a:prstGeom prst="rect">
            <a:avLst/>
          </a:prstGeom>
          <a:noFill/>
          <a:ln>
            <a:noFill/>
          </a:ln>
        </p:spPr>
        <p:txBody>
          <a:bodyPr lIns="91440" tIns="93600" rIns="91440" bIns="45720" rtlCol="0">
            <a:noAutofit/>
          </a:bodyPr>
          <a:lstStyle/>
          <a:p>
            <a:pPr lvl="0"/>
            <a:r>
              <a:rPr lang="en-US" dirty="0"/>
              <a:t>Click to edit Master text styles</a:t>
            </a:r>
          </a:p>
        </p:txBody>
      </p:sp>
      <p:sp>
        <p:nvSpPr>
          <p:cNvPr id="4" name="TextBox 3">
            <a:extLst>
              <a:ext uri="{367A497E-04A5-42DC-B7B5-399F3874F1AD}">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14BF575E-9ECB-4AAF-B266-ABE4986334E3}"/>
              </a:ext>
            </a:extLst>
          </p:cNvPr>
          <p:cNvSpPr txBox="1"/>
          <p:nvPr userDrawn="1"/>
        </p:nvSpPr>
        <p:spPr>
          <a:xfrm rot="16200000">
            <a:off x="-2426979" y="1918516"/>
            <a:ext cx="6148568" cy="1294609"/>
          </a:xfrm>
          <a:prstGeom prst="rect">
            <a:avLst/>
          </a:prstGeom>
          <a:noFill/>
          <a:ln>
            <a:noFill/>
          </a:ln>
        </p:spPr>
        <p:txBody>
          <a:bodyPr lIns="0" tIns="0" rIns="0" bIns="0" rtlCol="0" anchor="ctr">
            <a:noAutofit/>
          </a:bodyPr>
          <a:lstStyle>
            <a:defPPr>
              <a:defRPr>
                <a:ln w="9525" cap="flat">
                  <a:noFill/>
                  <a:prstDash val="solid"/>
                  <a:round/>
                </a:ln>
                <a:noFill/>
              </a:defRPr>
            </a:defPPr>
          </a:lstStyle>
          <a:p>
            <a:pPr algn="ctr">
              <a:lnSpc>
                <a:spcPct val="100000"/>
              </a:lnSpc>
              <a:defRPr lang="en-US" sz="1400" dirty="0">
                <a:ln w="9525" cap="flat">
                  <a:noFill/>
                  <a:prstDash val="solid"/>
                  <a:round/>
                </a:ln>
                <a:noFill/>
              </a:defRPr>
            </a:pPr>
            <a:r>
              <a:rPr lang="en-US" sz="12000" b="1" dirty="0">
                <a:ln w="9525" cap="flat">
                  <a:noFill/>
                  <a:prstDash val="solid"/>
                  <a:round/>
                </a:ln>
                <a:solidFill>
                  <a:srgbClr val="F5F8FD"/>
                </a:solidFill>
                <a:latin typeface="Zoho Puvi-black"/>
              </a:rPr>
              <a:t>SWOT</a:t>
            </a:r>
          </a:p>
        </p:txBody>
      </p:sp>
      <p:sp>
        <p:nvSpPr>
          <p:cNvPr id="5" name="Freeform 4">
            <a:extLst>
              <a:ext uri="{260ED14A-AD04-44FE-88C6-169911B4164A}">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98B78C71-88D5-4E87-904D-ACE3B93EEE41}"/>
              </a:ext>
            </a:extLst>
          </p:cNvPr>
          <p:cNvSpPr/>
          <p:nvPr userDrawn="1"/>
        </p:nvSpPr>
        <p:spPr>
          <a:xfrm>
            <a:off x="857250" y="2762250"/>
            <a:ext cx="2667000" cy="1619250"/>
          </a:xfrm>
          <a:custGeom>
            <a:avLst/>
            <a:gdLst/>
            <a:ahLst/>
            <a:cxnLst/>
            <a:rect l="0" t="0" r="r" b="b"/>
            <a:pathLst>
              <a:path w="2286000" h="5143500">
                <a:moveTo>
                  <a:pt x="0" y="0"/>
                </a:moveTo>
                <a:lnTo>
                  <a:pt x="2286000" y="0"/>
                </a:lnTo>
                <a:lnTo>
                  <a:pt x="2286000" y="5143500"/>
                </a:lnTo>
                <a:lnTo>
                  <a:pt x="0" y="5143500"/>
                </a:lnTo>
                <a:lnTo>
                  <a:pt x="0" y="0"/>
                </a:lnTo>
              </a:path>
            </a:pathLst>
          </a:custGeom>
          <a:solidFill>
            <a:srgbClr val="FFFFFF"/>
          </a:solidFill>
          <a:ln>
            <a:noFill/>
          </a:ln>
          <a:effectLst>
            <a:outerShdw blurRad="508000" dist="142875" dir="2700000">
              <a:srgbClr val="323C64">
                <a:alpha val="7999"/>
              </a:srgbClr>
            </a:outerShdw>
          </a:effectLst>
        </p:spPr>
        <p:txBody>
          <a:bodyPr rtlCol="0" anchor="ctr">
            <a:noAutofit/>
          </a:bodyPr>
          <a:lstStyle/>
          <a:p>
            <a:pPr algn="ctr"/>
            <a:endParaRPr lang="en-US" dirty="0"/>
          </a:p>
        </p:txBody>
      </p:sp>
      <p:sp>
        <p:nvSpPr>
          <p:cNvPr id="6" name="Freeform 5">
            <a:extLst>
              <a:ext uri="{FEF682ED-F035-445E-8452-49CC8F340031}">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34EE4519-0D4A-40FF-9972-345621758FDA}"/>
              </a:ext>
            </a:extLst>
          </p:cNvPr>
          <p:cNvSpPr/>
          <p:nvPr userDrawn="1"/>
        </p:nvSpPr>
        <p:spPr>
          <a:xfrm>
            <a:off x="857250" y="762000"/>
            <a:ext cx="2667000" cy="1619250"/>
          </a:xfrm>
          <a:custGeom>
            <a:avLst/>
            <a:gdLst/>
            <a:ahLst/>
            <a:cxnLst/>
            <a:rect l="0" t="0" r="r" b="b"/>
            <a:pathLst>
              <a:path w="2286000" h="5143500">
                <a:moveTo>
                  <a:pt x="0" y="0"/>
                </a:moveTo>
                <a:lnTo>
                  <a:pt x="2286000" y="0"/>
                </a:lnTo>
                <a:lnTo>
                  <a:pt x="2286000" y="5143500"/>
                </a:lnTo>
                <a:lnTo>
                  <a:pt x="0" y="5143500"/>
                </a:lnTo>
                <a:lnTo>
                  <a:pt x="0" y="0"/>
                </a:lnTo>
              </a:path>
            </a:pathLst>
          </a:custGeom>
          <a:solidFill>
            <a:srgbClr val="FFFFFF"/>
          </a:solidFill>
          <a:ln>
            <a:noFill/>
          </a:ln>
          <a:effectLst>
            <a:outerShdw blurRad="508000" dist="142875" dir="2700000">
              <a:srgbClr val="323C64">
                <a:alpha val="7999"/>
              </a:srgbClr>
            </a:outerShdw>
          </a:effectLst>
        </p:spPr>
        <p:txBody>
          <a:bodyPr rtlCol="0" anchor="ctr">
            <a:noAutofit/>
          </a:bodyPr>
          <a:lstStyle/>
          <a:p>
            <a:pPr algn="ctr"/>
            <a:endParaRPr lang="en-US" dirty="0"/>
          </a:p>
        </p:txBody>
      </p:sp>
      <p:sp>
        <p:nvSpPr>
          <p:cNvPr id="7" name="Freeform 6">
            <a:extLst>
              <a:ext uri="{66747FF4-765D-4B95-A013-849413DC7BD6}">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8BA7B512-D354-45BB-A288-CCDF1A927117}"/>
              </a:ext>
            </a:extLst>
          </p:cNvPr>
          <p:cNvSpPr/>
          <p:nvPr userDrawn="1"/>
        </p:nvSpPr>
        <p:spPr>
          <a:xfrm>
            <a:off x="857250" y="952500"/>
            <a:ext cx="1714500" cy="381000"/>
          </a:xfrm>
          <a:custGeom>
            <a:avLst/>
            <a:gdLst/>
            <a:ahLst/>
            <a:cxnLst/>
            <a:rect l="0" t="0" r="r" b="b"/>
            <a:pathLst>
              <a:path w="2286000" h="5143500">
                <a:moveTo>
                  <a:pt x="0" y="0"/>
                </a:moveTo>
                <a:lnTo>
                  <a:pt x="2286000" y="0"/>
                </a:lnTo>
                <a:lnTo>
                  <a:pt x="2286000" y="5143500"/>
                </a:lnTo>
                <a:lnTo>
                  <a:pt x="0" y="5143500"/>
                </a:lnTo>
                <a:lnTo>
                  <a:pt x="0" y="0"/>
                </a:lnTo>
              </a:path>
            </a:pathLst>
          </a:custGeom>
          <a:solidFill>
            <a:srgbClr val="6DA826"/>
          </a:solidFill>
          <a:ln>
            <a:noFill/>
          </a:ln>
        </p:spPr>
        <p:txBody>
          <a:bodyPr rtlCol="0" anchor="ctr">
            <a:noAutofit/>
          </a:bodyPr>
          <a:lstStyle/>
          <a:p>
            <a:pPr algn="ctr"/>
            <a:endParaRPr lang="en-US" dirty="0"/>
          </a:p>
        </p:txBody>
      </p:sp>
      <p:sp>
        <p:nvSpPr>
          <p:cNvPr id="8" name="Freeform 7">
            <a:extLst>
              <a:ext uri="{BF6A4A0D-6C0E-4413-9D91-623F50541B26}">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75F8DF4F-9E2C-4000-A9A6-F0AF81921205}"/>
              </a:ext>
            </a:extLst>
          </p:cNvPr>
          <p:cNvSpPr/>
          <p:nvPr userDrawn="1"/>
        </p:nvSpPr>
        <p:spPr>
          <a:xfrm>
            <a:off x="3905250" y="762000"/>
            <a:ext cx="2667000" cy="1619250"/>
          </a:xfrm>
          <a:custGeom>
            <a:avLst/>
            <a:gdLst/>
            <a:ahLst/>
            <a:cxnLst/>
            <a:rect l="0" t="0" r="r" b="b"/>
            <a:pathLst>
              <a:path w="2286000" h="5143500">
                <a:moveTo>
                  <a:pt x="0" y="0"/>
                </a:moveTo>
                <a:lnTo>
                  <a:pt x="2286000" y="0"/>
                </a:lnTo>
                <a:lnTo>
                  <a:pt x="2286000" y="5143500"/>
                </a:lnTo>
                <a:lnTo>
                  <a:pt x="0" y="5143500"/>
                </a:lnTo>
                <a:lnTo>
                  <a:pt x="0" y="0"/>
                </a:lnTo>
              </a:path>
            </a:pathLst>
          </a:custGeom>
          <a:solidFill>
            <a:srgbClr val="FFFFFF"/>
          </a:solidFill>
          <a:ln>
            <a:noFill/>
          </a:ln>
          <a:effectLst>
            <a:outerShdw blurRad="508000" dist="142875" dir="2700000">
              <a:srgbClr val="323C64">
                <a:alpha val="7999"/>
              </a:srgbClr>
            </a:outerShdw>
          </a:effectLst>
        </p:spPr>
        <p:txBody>
          <a:bodyPr rtlCol="0" anchor="ctr">
            <a:noAutofit/>
          </a:bodyPr>
          <a:lstStyle/>
          <a:p>
            <a:pPr algn="ctr"/>
            <a:endParaRPr lang="en-US" dirty="0"/>
          </a:p>
        </p:txBody>
      </p:sp>
      <p:sp>
        <p:nvSpPr>
          <p:cNvPr id="9" name="Freeform 8">
            <a:extLst>
              <a:ext uri="{E0EB0800-A955-4CAC-B634-BC959FA971A8}">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40486692-A6F8-45EE-8A4D-94A13F9CDC5C}"/>
              </a:ext>
            </a:extLst>
          </p:cNvPr>
          <p:cNvSpPr/>
          <p:nvPr userDrawn="1"/>
        </p:nvSpPr>
        <p:spPr>
          <a:xfrm>
            <a:off x="3905250" y="952500"/>
            <a:ext cx="1714500" cy="381000"/>
          </a:xfrm>
          <a:custGeom>
            <a:avLst/>
            <a:gdLst/>
            <a:ahLst/>
            <a:cxnLst/>
            <a:rect l="0" t="0" r="r" b="b"/>
            <a:pathLst>
              <a:path w="2286000" h="5143500">
                <a:moveTo>
                  <a:pt x="0" y="0"/>
                </a:moveTo>
                <a:lnTo>
                  <a:pt x="2286000" y="0"/>
                </a:lnTo>
                <a:lnTo>
                  <a:pt x="2286000" y="5143500"/>
                </a:lnTo>
                <a:lnTo>
                  <a:pt x="0" y="5143500"/>
                </a:lnTo>
                <a:lnTo>
                  <a:pt x="0" y="0"/>
                </a:lnTo>
              </a:path>
            </a:pathLst>
          </a:custGeom>
          <a:solidFill>
            <a:srgbClr val="664ED4"/>
          </a:solidFill>
          <a:ln>
            <a:noFill/>
          </a:ln>
        </p:spPr>
        <p:txBody>
          <a:bodyPr rtlCol="0" anchor="ctr">
            <a:noAutofit/>
          </a:bodyPr>
          <a:lstStyle/>
          <a:p>
            <a:pPr algn="ctr"/>
            <a:endParaRPr lang="en-US" dirty="0"/>
          </a:p>
        </p:txBody>
      </p:sp>
      <p:sp>
        <p:nvSpPr>
          <p:cNvPr id="10" name="Freeform 9">
            <a:extLst>
              <a:ext uri="{C236CB65-B517-41BD-A84C-577498DE6718}">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80436C0C-5373-46BE-B021-ECC71F05431B}"/>
              </a:ext>
            </a:extLst>
          </p:cNvPr>
          <p:cNvSpPr/>
          <p:nvPr userDrawn="1"/>
        </p:nvSpPr>
        <p:spPr>
          <a:xfrm>
            <a:off x="3905250" y="2762250"/>
            <a:ext cx="2667000" cy="1619250"/>
          </a:xfrm>
          <a:custGeom>
            <a:avLst/>
            <a:gdLst/>
            <a:ahLst/>
            <a:cxnLst/>
            <a:rect l="0" t="0" r="r" b="b"/>
            <a:pathLst>
              <a:path w="2286000" h="5143500">
                <a:moveTo>
                  <a:pt x="0" y="0"/>
                </a:moveTo>
                <a:lnTo>
                  <a:pt x="2286000" y="0"/>
                </a:lnTo>
                <a:lnTo>
                  <a:pt x="2286000" y="5143500"/>
                </a:lnTo>
                <a:lnTo>
                  <a:pt x="0" y="5143500"/>
                </a:lnTo>
                <a:lnTo>
                  <a:pt x="0" y="0"/>
                </a:lnTo>
              </a:path>
            </a:pathLst>
          </a:custGeom>
          <a:solidFill>
            <a:srgbClr val="FFFFFF"/>
          </a:solidFill>
          <a:ln>
            <a:noFill/>
          </a:ln>
          <a:effectLst>
            <a:outerShdw blurRad="508000" dist="142875" dir="2700000">
              <a:srgbClr val="323C64">
                <a:alpha val="7999"/>
              </a:srgbClr>
            </a:outerShdw>
          </a:effectLst>
        </p:spPr>
        <p:txBody>
          <a:bodyPr rtlCol="0" anchor="ctr">
            <a:noAutofit/>
          </a:bodyPr>
          <a:lstStyle/>
          <a:p>
            <a:pPr algn="ctr"/>
            <a:endParaRPr lang="en-US" dirty="0"/>
          </a:p>
        </p:txBody>
      </p:sp>
      <p:sp>
        <p:nvSpPr>
          <p:cNvPr id="11" name="Freeform 10">
            <a:extLst>
              <a:ext uri="{CB868FEF-DC41-4FB8-A20F-94BA6B95FD35}">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7AAE20EE-86E2-46B4-B471-51B345460909}"/>
              </a:ext>
            </a:extLst>
          </p:cNvPr>
          <p:cNvSpPr/>
          <p:nvPr userDrawn="1"/>
        </p:nvSpPr>
        <p:spPr>
          <a:xfrm>
            <a:off x="3905250" y="2952750"/>
            <a:ext cx="1714500" cy="381000"/>
          </a:xfrm>
          <a:custGeom>
            <a:avLst/>
            <a:gdLst/>
            <a:ahLst/>
            <a:cxnLst/>
            <a:rect l="0" t="0" r="r" b="b"/>
            <a:pathLst>
              <a:path w="2286000" h="5143500">
                <a:moveTo>
                  <a:pt x="0" y="0"/>
                </a:moveTo>
                <a:lnTo>
                  <a:pt x="2286000" y="0"/>
                </a:lnTo>
                <a:lnTo>
                  <a:pt x="2286000" y="5143500"/>
                </a:lnTo>
                <a:lnTo>
                  <a:pt x="0" y="5143500"/>
                </a:lnTo>
                <a:lnTo>
                  <a:pt x="0" y="0"/>
                </a:lnTo>
              </a:path>
            </a:pathLst>
          </a:custGeom>
          <a:solidFill>
            <a:srgbClr val="DB6060"/>
          </a:solidFill>
          <a:ln>
            <a:noFill/>
          </a:ln>
        </p:spPr>
        <p:txBody>
          <a:bodyPr rtlCol="0" anchor="ctr">
            <a:noAutofit/>
          </a:bodyPr>
          <a:lstStyle/>
          <a:p>
            <a:pPr algn="ctr"/>
            <a:endParaRPr lang="en-US" dirty="0"/>
          </a:p>
        </p:txBody>
      </p:sp>
      <p:sp>
        <p:nvSpPr>
          <p:cNvPr id="12" name="Slide Number Placeholder 3" hidden="1">
            <a:extLst>
              <a:ext uri="{30566494-16D6-4A6E-A743-B0F73D1937C8}">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FDABD827-F719-4D0A-BB9C-2A9656197B4C}"/>
              </a:ext>
            </a:extLst>
          </p:cNvPr>
          <p:cNvSpPr>
            <a:spLocks noGrp="1"/>
          </p:cNvSpPr>
          <p:nvPr>
            <p:ph type="sldNum" sz="quarter" idx="1"/>
          </p:nvPr>
        </p:nvSpPr>
        <p:spPr>
          <a:xfrm>
            <a:off x="7767815" y="4695033"/>
            <a:ext cx="613018" cy="285750"/>
          </a:xfrm>
          <a:noFill/>
          <a:ln>
            <a:noFill/>
          </a:ln>
        </p:spPr>
        <p:txBody>
          <a:bodyPr rtlCol="0"/>
          <a:lstStyle/>
          <a:p>
            <a:r>
              <a:rPr lang="en-US" dirty="0"/>
              <a:t>&lt;#&gt;</a:t>
            </a:r>
          </a:p>
        </p:txBody>
      </p:sp>
      <p:sp>
        <p:nvSpPr>
          <p:cNvPr id="13" name="Freeform 12">
            <a:extLst>
              <a:ext uri="{A656D93C-70D4-41D4-8A3A-B53178AC28D7}">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6C7EFCBE-2354-42F1-A090-E0311FC95017}"/>
              </a:ext>
            </a:extLst>
          </p:cNvPr>
          <p:cNvSpPr/>
          <p:nvPr userDrawn="1"/>
        </p:nvSpPr>
        <p:spPr>
          <a:xfrm>
            <a:off x="857250" y="2952750"/>
            <a:ext cx="1714500" cy="381000"/>
          </a:xfrm>
          <a:custGeom>
            <a:avLst/>
            <a:gdLst/>
            <a:ahLst/>
            <a:cxnLst/>
            <a:rect l="0" t="0" r="r" b="b"/>
            <a:pathLst>
              <a:path w="2286000" h="5143500">
                <a:moveTo>
                  <a:pt x="0" y="0"/>
                </a:moveTo>
                <a:lnTo>
                  <a:pt x="2286000" y="0"/>
                </a:lnTo>
                <a:lnTo>
                  <a:pt x="2286000" y="5143500"/>
                </a:lnTo>
                <a:lnTo>
                  <a:pt x="0" y="5143500"/>
                </a:lnTo>
                <a:lnTo>
                  <a:pt x="0" y="0"/>
                </a:lnTo>
              </a:path>
            </a:pathLst>
          </a:custGeom>
          <a:solidFill>
            <a:srgbClr val="FFBD28"/>
          </a:solidFill>
          <a:ln>
            <a:noFill/>
          </a:ln>
        </p:spPr>
        <p:txBody>
          <a:bodyPr rtlCol="0" anchor="ctr">
            <a:noAutofit/>
          </a:bodyPr>
          <a:lstStyle/>
          <a:p>
            <a:pPr algn="ctr"/>
            <a:endParaRPr lang="en-US" dirty="0"/>
          </a:p>
        </p:txBody>
      </p:sp>
      <p:sp>
        <p:nvSpPr>
          <p:cNvPr id="14" name="Footer Placeholder 2" hidden="1">
            <a:extLst>
              <a:ext uri="{8A729CF0-9841-465E-B9F6-85A278952D5A}">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2B2663D3-9118-4611-B719-2398A9EBAB04}"/>
              </a:ext>
            </a:extLst>
          </p:cNvPr>
          <p:cNvSpPr>
            <a:spLocks noGrp="1"/>
          </p:cNvSpPr>
          <p:nvPr>
            <p:ph type="ftr" sz="quarter" idx="2"/>
          </p:nvPr>
        </p:nvSpPr>
        <p:spPr>
          <a:xfrm>
            <a:off x="2495550" y="4686300"/>
            <a:ext cx="5181600" cy="285750"/>
          </a:xfrm>
          <a:noFill/>
          <a:ln>
            <a:noFill/>
          </a:ln>
        </p:spPr>
        <p:txBody>
          <a:bodyPr rtlCol="0"/>
          <a:lstStyle/>
          <a:p>
            <a:r>
              <a:rPr lang="en-US" dirty="0"/>
              <a:t>Footer</a:t>
            </a:r>
          </a:p>
        </p:txBody>
      </p:sp>
      <p:sp>
        <p:nvSpPr>
          <p:cNvPr id="15" name="Date Placeholder 1" hidden="1">
            <a:extLst>
              <a:ext uri="{41C39003-FF03-417E-96C7-9D5E4802900B}">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1B9433DB-98DC-4015-9A6C-54AFADD241F0}"/>
              </a:ext>
            </a:extLst>
          </p:cNvPr>
          <p:cNvSpPr>
            <a:spLocks noGrp="1"/>
          </p:cNvSpPr>
          <p:nvPr>
            <p:ph type="dt" sz="half" idx="3"/>
          </p:nvPr>
        </p:nvSpPr>
        <p:spPr>
          <a:xfrm>
            <a:off x="762000" y="4695033"/>
            <a:ext cx="1639570" cy="285750"/>
          </a:xfrm>
          <a:noFill/>
          <a:ln>
            <a:noFill/>
          </a:ln>
        </p:spPr>
        <p:txBody>
          <a:bodyPr rtlCol="0"/>
          <a:lstStyle/>
          <a:p>
            <a:r>
              <a:rPr lang="en-US" dirty="0"/>
              <a:t>Date</a:t>
            </a:r>
          </a:p>
        </p:txBody>
      </p:sp>
      <p:sp>
        <p:nvSpPr>
          <p:cNvPr id="16" name="Title 15">
            <a:extLst>
              <a:ext uri="{61F36D2F-B2FF-46B2-8B0F-84F6E1AD9501}">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5228299C-A8E4-44D2-B89C-C5DB53DB3022}"/>
              </a:ext>
            </a:extLst>
          </p:cNvPr>
          <p:cNvSpPr>
            <a:spLocks noGrp="1"/>
          </p:cNvSpPr>
          <p:nvPr>
            <p:ph type="title" idx="4"/>
          </p:nvPr>
        </p:nvSpPr>
        <p:spPr>
          <a:xfrm>
            <a:off x="4191000" y="1000125"/>
            <a:ext cx="1190625" cy="285750"/>
          </a:xfrm>
          <a:prstGeom prst="rect">
            <a:avLst/>
          </a:prstGeom>
          <a:noFill/>
          <a:ln>
            <a:noFill/>
          </a:ln>
        </p:spPr>
        <p:txBody>
          <a:bodyPr lIns="0" tIns="0" rIns="0" bIns="0" rtlCol="0" anchor="ctr">
            <a:noAutofit/>
          </a:bodyPr>
          <a:lstStyle>
            <a:lvl1pPr lvl="0" algn="l">
              <a:defRPr lang="en-US" sz="1300" b="1" cap="none" dirty="0">
                <a:solidFill>
                  <a:srgbClr val="FFFFFF"/>
                </a:solidFill>
                <a:latin typeface="Zoho Puvi-heavy"/>
              </a:defRPr>
            </a:lvl1pPr>
          </a:lstStyle>
          <a:p>
            <a:pPr lvl="0"/>
            <a:r>
              <a:rPr lang="en-US" dirty="0"/>
              <a:t>Click to edit Master text styles</a:t>
            </a:r>
          </a:p>
        </p:txBody>
      </p:sp>
      <p:sp>
        <p:nvSpPr>
          <p:cNvPr id="17" name="Title 16">
            <a:extLst>
              <a:ext uri="{92277A3D-9890-4029-91B6-DF3259263201}">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FFA951FB-567A-4F43-B524-BB2EB149AC88}"/>
              </a:ext>
            </a:extLst>
          </p:cNvPr>
          <p:cNvSpPr>
            <a:spLocks noGrp="1"/>
          </p:cNvSpPr>
          <p:nvPr>
            <p:ph type="title" idx="5"/>
          </p:nvPr>
        </p:nvSpPr>
        <p:spPr>
          <a:xfrm>
            <a:off x="1143000" y="3000375"/>
            <a:ext cx="1190625" cy="285750"/>
          </a:xfrm>
          <a:prstGeom prst="rect">
            <a:avLst/>
          </a:prstGeom>
          <a:noFill/>
          <a:ln>
            <a:noFill/>
          </a:ln>
        </p:spPr>
        <p:txBody>
          <a:bodyPr lIns="0" tIns="0" rIns="0" bIns="0" rtlCol="0" anchor="ctr">
            <a:noAutofit/>
          </a:bodyPr>
          <a:lstStyle>
            <a:lvl1pPr lvl="0" algn="l">
              <a:defRPr lang="en-US" sz="1300" b="1" cap="none" dirty="0">
                <a:solidFill>
                  <a:srgbClr val="FFFFFF"/>
                </a:solidFill>
                <a:latin typeface="Zoho Puvi-heavy"/>
              </a:defRPr>
            </a:lvl1pPr>
          </a:lstStyle>
          <a:p>
            <a:pPr lvl="0"/>
            <a:r>
              <a:rPr lang="en-US" dirty="0"/>
              <a:t>Click to edit Master text styles</a:t>
            </a:r>
          </a:p>
        </p:txBody>
      </p:sp>
      <p:sp>
        <p:nvSpPr>
          <p:cNvPr id="18" name="Title 1">
            <a:extLst>
              <a:ext uri="{4D63465E-D545-4987-AC35-3E27C52D41A6}">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F08E65A3-2C5F-4A54-B21C-4F1319B6E3C7}"/>
              </a:ext>
            </a:extLst>
          </p:cNvPr>
          <p:cNvSpPr>
            <a:spLocks noGrp="1"/>
          </p:cNvSpPr>
          <p:nvPr>
            <p:ph type="title" idx="6"/>
          </p:nvPr>
        </p:nvSpPr>
        <p:spPr>
          <a:xfrm>
            <a:off x="1143000" y="1000125"/>
            <a:ext cx="1190625" cy="285750"/>
          </a:xfrm>
          <a:noFill/>
          <a:ln>
            <a:noFill/>
          </a:ln>
        </p:spPr>
        <p:txBody>
          <a:bodyPr lIns="0" tIns="0" rIns="0" bIns="0" rtlCol="0" anchor="ctr"/>
          <a:lstStyle>
            <a:lvl1pPr lvl="0" algn="l">
              <a:defRPr lang="en-US" sz="1300" b="1" cap="none" dirty="0">
                <a:solidFill>
                  <a:srgbClr val="FFFFFF"/>
                </a:solidFill>
                <a:latin typeface="Zoho Puvi-heavy"/>
              </a:defRPr>
            </a:lvl1pPr>
          </a:lstStyle>
          <a:p>
            <a:r>
              <a:rPr lang="en-US" dirty="0"/>
              <a:t>Click to edit Master title style</a:t>
            </a:r>
          </a:p>
        </p:txBody>
      </p:sp>
      <p:sp>
        <p:nvSpPr>
          <p:cNvPr id="19" name="Title 18">
            <a:extLst>
              <a:ext uri="{FEFA06A0-AB43-4D36-9A61-C9455073B36A}">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1D1EBC7A-925E-469C-AAFA-0256C1BFE48D}"/>
              </a:ext>
            </a:extLst>
          </p:cNvPr>
          <p:cNvSpPr>
            <a:spLocks noGrp="1"/>
          </p:cNvSpPr>
          <p:nvPr>
            <p:ph type="title" idx="7"/>
          </p:nvPr>
        </p:nvSpPr>
        <p:spPr>
          <a:xfrm>
            <a:off x="4191000" y="3000375"/>
            <a:ext cx="1190625" cy="285750"/>
          </a:xfrm>
          <a:prstGeom prst="rect">
            <a:avLst/>
          </a:prstGeom>
          <a:noFill/>
          <a:ln>
            <a:noFill/>
          </a:ln>
        </p:spPr>
        <p:txBody>
          <a:bodyPr lIns="0" tIns="0" rIns="0" bIns="0" rtlCol="0" anchor="ctr">
            <a:noAutofit/>
          </a:bodyPr>
          <a:lstStyle>
            <a:lvl1pPr lvl="0" algn="l">
              <a:defRPr lang="en-US" sz="1300" b="1" cap="none" dirty="0">
                <a:solidFill>
                  <a:srgbClr val="FFFFFF"/>
                </a:solidFill>
                <a:latin typeface="Zoho Puvi-heavy"/>
              </a:defRPr>
            </a:lvl1pPr>
          </a:lstStyle>
          <a:p>
            <a:pPr lvl="0"/>
            <a:r>
              <a:rPr lang="en-US" dirty="0"/>
              <a:t>Click to edit Master text styles</a:t>
            </a:r>
          </a:p>
        </p:txBody>
      </p:sp>
      <p:sp>
        <p:nvSpPr>
          <p:cNvPr id="20" name="Content Placeholder 19">
            <a:extLst>
              <a:ext uri="{79D5E54F-692B-45C6-A73C-7DB59859AE53}">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0D018317-3E93-4BCB-8186-195A7C5794DC}"/>
              </a:ext>
            </a:extLst>
          </p:cNvPr>
          <p:cNvSpPr>
            <a:spLocks noGrp="1"/>
          </p:cNvSpPr>
          <p:nvPr>
            <p:ph idx="8"/>
          </p:nvPr>
        </p:nvSpPr>
        <p:spPr>
          <a:xfrm>
            <a:off x="1143000" y="1476375"/>
            <a:ext cx="2095500" cy="714375"/>
          </a:xfrm>
          <a:prstGeom prst="rect">
            <a:avLst/>
          </a:prstGeom>
          <a:noFill/>
          <a:ln>
            <a:noFill/>
          </a:ln>
        </p:spPr>
        <p:txBody>
          <a:bodyPr lIns="0" tIns="0" rIns="0" bIns="0" rtlCol="0">
            <a:noAutofit/>
          </a:bodyPr>
          <a:lstStyle>
            <a:lvl1pPr marL="0" lvl="0" indent="0" algn="l">
              <a:lnSpc>
                <a:spcPct val="125000"/>
              </a:lnSpc>
              <a:buNone/>
              <a:defRPr lang="en-US" sz="900" b="0" cap="none" dirty="0">
                <a:solidFill>
                  <a:srgbClr val="1F1F1F"/>
                </a:solidFill>
                <a:latin typeface="Source Sans Pro"/>
              </a:defRPr>
            </a:lvl1pPr>
            <a:lvl2pPr marL="457200" lvl="1" indent="0" algn="l">
              <a:lnSpc>
                <a:spcPct val="125000"/>
              </a:lnSpc>
              <a:buNone/>
              <a:defRPr lang="en-US" sz="800" b="0" cap="none" dirty="0">
                <a:solidFill>
                  <a:srgbClr val="1F1F1F"/>
                </a:solidFill>
                <a:latin typeface="Source Sans Pro"/>
              </a:defRPr>
            </a:lvl2pPr>
            <a:lvl3pPr marL="914400" lvl="2" indent="0" algn="l">
              <a:lnSpc>
                <a:spcPct val="125000"/>
              </a:lnSpc>
              <a:buNone/>
              <a:defRPr lang="en-US" sz="700" b="0" cap="none" dirty="0">
                <a:solidFill>
                  <a:srgbClr val="1F1F1F"/>
                </a:solidFill>
                <a:latin typeface="Source Sans Pro"/>
              </a:defRPr>
            </a:lvl3pPr>
            <a:lvl4pPr marL="1371600" lvl="3" indent="0" algn="l">
              <a:lnSpc>
                <a:spcPct val="125000"/>
              </a:lnSpc>
              <a:buNone/>
              <a:defRPr lang="en-US" sz="600" b="0" cap="none" dirty="0">
                <a:solidFill>
                  <a:srgbClr val="1F1F1F"/>
                </a:solidFill>
                <a:latin typeface="Source Sans Pro"/>
              </a:defRPr>
            </a:lvl4pPr>
            <a:lvl5pPr marL="1828800" lvl="4" indent="0" algn="l">
              <a:lnSpc>
                <a:spcPct val="125000"/>
              </a:lnSpc>
              <a:buNone/>
              <a:defRPr lang="en-US" sz="600" b="0" cap="none" dirty="0">
                <a:solidFill>
                  <a:srgbClr val="1F1F1F"/>
                </a:solidFill>
                <a:latin typeface="Source Sans Pro"/>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1" name="Content Placeholder 20">
            <a:extLst>
              <a:ext uri="{ADD189E3-060C-4AA3-953D-C3ECE00D67F8}">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A49E671A-EB7C-4F00-BE33-C2F2B5BF2D4D}"/>
              </a:ext>
            </a:extLst>
          </p:cNvPr>
          <p:cNvSpPr>
            <a:spLocks noGrp="1"/>
          </p:cNvSpPr>
          <p:nvPr>
            <p:ph idx="9"/>
          </p:nvPr>
        </p:nvSpPr>
        <p:spPr>
          <a:xfrm>
            <a:off x="4191000" y="1476375"/>
            <a:ext cx="2095500" cy="714375"/>
          </a:xfrm>
          <a:prstGeom prst="rect">
            <a:avLst/>
          </a:prstGeom>
          <a:noFill/>
          <a:ln>
            <a:noFill/>
          </a:ln>
        </p:spPr>
        <p:txBody>
          <a:bodyPr lIns="0" tIns="0" rIns="0" bIns="0" rtlCol="0">
            <a:noAutofit/>
          </a:bodyPr>
          <a:lstStyle>
            <a:lvl1pPr marL="0" lvl="0" indent="0" algn="l">
              <a:lnSpc>
                <a:spcPct val="125000"/>
              </a:lnSpc>
              <a:buNone/>
              <a:defRPr lang="en-US" sz="900" b="0" cap="none" dirty="0">
                <a:solidFill>
                  <a:srgbClr val="1F1F1F"/>
                </a:solidFill>
                <a:latin typeface="Source Sans Pro"/>
              </a:defRPr>
            </a:lvl1pPr>
            <a:lvl2pPr marL="457200" lvl="1" indent="0" algn="l">
              <a:lnSpc>
                <a:spcPct val="125000"/>
              </a:lnSpc>
              <a:buNone/>
              <a:defRPr lang="en-US" sz="800" b="0" cap="none" dirty="0">
                <a:solidFill>
                  <a:srgbClr val="1F1F1F"/>
                </a:solidFill>
                <a:latin typeface="Source Sans Pro"/>
              </a:defRPr>
            </a:lvl2pPr>
            <a:lvl3pPr marL="914400" lvl="2" indent="0" algn="l">
              <a:lnSpc>
                <a:spcPct val="125000"/>
              </a:lnSpc>
              <a:buNone/>
              <a:defRPr lang="en-US" sz="700" b="0" cap="none" dirty="0">
                <a:solidFill>
                  <a:srgbClr val="1F1F1F"/>
                </a:solidFill>
                <a:latin typeface="Source Sans Pro"/>
              </a:defRPr>
            </a:lvl3pPr>
            <a:lvl4pPr marL="1371600" lvl="3" indent="0" algn="l">
              <a:lnSpc>
                <a:spcPct val="125000"/>
              </a:lnSpc>
              <a:buNone/>
              <a:defRPr lang="en-US" sz="600" b="0" cap="none" dirty="0">
                <a:solidFill>
                  <a:srgbClr val="1F1F1F"/>
                </a:solidFill>
                <a:latin typeface="Source Sans Pro"/>
              </a:defRPr>
            </a:lvl4pPr>
            <a:lvl5pPr marL="1828800" lvl="4" indent="0" algn="l">
              <a:lnSpc>
                <a:spcPct val="125000"/>
              </a:lnSpc>
              <a:buNone/>
              <a:defRPr lang="en-US" sz="600" b="0" cap="none" dirty="0">
                <a:solidFill>
                  <a:srgbClr val="1F1F1F"/>
                </a:solidFill>
                <a:latin typeface="Source Sans Pro"/>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2" name="Content Placeholder 21">
            <a:extLst>
              <a:ext uri="{CFC6521A-1F28-4023-9981-2017FC9A438A}">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877DDC1C-85A0-4D13-9E7E-02AA7742AFF6}"/>
              </a:ext>
            </a:extLst>
          </p:cNvPr>
          <p:cNvSpPr>
            <a:spLocks noGrp="1"/>
          </p:cNvSpPr>
          <p:nvPr>
            <p:ph idx="10"/>
          </p:nvPr>
        </p:nvSpPr>
        <p:spPr>
          <a:xfrm>
            <a:off x="1143000" y="3476625"/>
            <a:ext cx="2095500" cy="714375"/>
          </a:xfrm>
          <a:prstGeom prst="rect">
            <a:avLst/>
          </a:prstGeom>
          <a:noFill/>
          <a:ln>
            <a:noFill/>
          </a:ln>
        </p:spPr>
        <p:txBody>
          <a:bodyPr lIns="0" tIns="0" rIns="0" bIns="0" rtlCol="0">
            <a:noAutofit/>
          </a:bodyPr>
          <a:lstStyle>
            <a:lvl1pPr marL="0" lvl="0" indent="0" algn="l">
              <a:lnSpc>
                <a:spcPct val="125000"/>
              </a:lnSpc>
              <a:buNone/>
              <a:defRPr lang="en-US" sz="900" b="0" cap="none" dirty="0">
                <a:solidFill>
                  <a:srgbClr val="1F1F1F"/>
                </a:solidFill>
                <a:latin typeface="Source Sans Pro"/>
              </a:defRPr>
            </a:lvl1pPr>
            <a:lvl2pPr marL="457200" lvl="1" indent="0" algn="l">
              <a:lnSpc>
                <a:spcPct val="125000"/>
              </a:lnSpc>
              <a:buNone/>
              <a:defRPr lang="en-US" sz="800" b="0" cap="none" dirty="0">
                <a:solidFill>
                  <a:srgbClr val="1F1F1F"/>
                </a:solidFill>
                <a:latin typeface="Source Sans Pro"/>
              </a:defRPr>
            </a:lvl2pPr>
            <a:lvl3pPr marL="914400" lvl="2" indent="0" algn="l">
              <a:lnSpc>
                <a:spcPct val="125000"/>
              </a:lnSpc>
              <a:buNone/>
              <a:defRPr lang="en-US" sz="700" b="0" cap="none" dirty="0">
                <a:solidFill>
                  <a:srgbClr val="1F1F1F"/>
                </a:solidFill>
                <a:latin typeface="Source Sans Pro"/>
              </a:defRPr>
            </a:lvl3pPr>
            <a:lvl4pPr marL="1371600" lvl="3" indent="0" algn="l">
              <a:lnSpc>
                <a:spcPct val="125000"/>
              </a:lnSpc>
              <a:buNone/>
              <a:defRPr lang="en-US" sz="600" b="0" cap="none" dirty="0">
                <a:solidFill>
                  <a:srgbClr val="1F1F1F"/>
                </a:solidFill>
                <a:latin typeface="Source Sans Pro"/>
              </a:defRPr>
            </a:lvl4pPr>
            <a:lvl5pPr marL="1828800" lvl="4" indent="0" algn="l">
              <a:lnSpc>
                <a:spcPct val="125000"/>
              </a:lnSpc>
              <a:buNone/>
              <a:defRPr lang="en-US" sz="600" b="0" cap="none" dirty="0">
                <a:solidFill>
                  <a:srgbClr val="1F1F1F"/>
                </a:solidFill>
                <a:latin typeface="Source Sans Pro"/>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3" name="Content Placeholder 22">
            <a:extLst>
              <a:ext uri="{15DD49C0-3753-4B4F-A124-945FA81CB92A}">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63FEF758-A66F-46D9-B4F9-2ECEB8059210}"/>
              </a:ext>
            </a:extLst>
          </p:cNvPr>
          <p:cNvSpPr>
            <a:spLocks noGrp="1"/>
          </p:cNvSpPr>
          <p:nvPr>
            <p:ph idx="11"/>
          </p:nvPr>
        </p:nvSpPr>
        <p:spPr>
          <a:xfrm>
            <a:off x="4191000" y="3476625"/>
            <a:ext cx="2095500" cy="714375"/>
          </a:xfrm>
          <a:prstGeom prst="rect">
            <a:avLst/>
          </a:prstGeom>
          <a:noFill/>
          <a:ln>
            <a:noFill/>
          </a:ln>
        </p:spPr>
        <p:txBody>
          <a:bodyPr lIns="0" tIns="0" rIns="0" bIns="0" rtlCol="0">
            <a:noAutofit/>
          </a:bodyPr>
          <a:lstStyle>
            <a:lvl1pPr marL="0" lvl="0" indent="0" algn="l">
              <a:lnSpc>
                <a:spcPct val="125000"/>
              </a:lnSpc>
              <a:buNone/>
              <a:defRPr lang="en-US" sz="900" b="0" cap="none" dirty="0">
                <a:solidFill>
                  <a:srgbClr val="1F1F1F"/>
                </a:solidFill>
                <a:latin typeface="Source Sans Pro"/>
              </a:defRPr>
            </a:lvl1pPr>
            <a:lvl2pPr marL="457200" lvl="1" indent="0" algn="l">
              <a:lnSpc>
                <a:spcPct val="125000"/>
              </a:lnSpc>
              <a:buNone/>
              <a:defRPr lang="en-US" sz="800" b="0" cap="none" dirty="0">
                <a:solidFill>
                  <a:srgbClr val="1F1F1F"/>
                </a:solidFill>
                <a:latin typeface="Source Sans Pro"/>
              </a:defRPr>
            </a:lvl2pPr>
            <a:lvl3pPr marL="914400" lvl="2" indent="0" algn="l">
              <a:lnSpc>
                <a:spcPct val="125000"/>
              </a:lnSpc>
              <a:buNone/>
              <a:defRPr lang="en-US" sz="700" b="0" cap="none" dirty="0">
                <a:solidFill>
                  <a:srgbClr val="1F1F1F"/>
                </a:solidFill>
                <a:latin typeface="Source Sans Pro"/>
              </a:defRPr>
            </a:lvl3pPr>
            <a:lvl4pPr marL="1371600" lvl="3" indent="0" algn="l">
              <a:lnSpc>
                <a:spcPct val="125000"/>
              </a:lnSpc>
              <a:buNone/>
              <a:defRPr lang="en-US" sz="600" b="0" cap="none" dirty="0">
                <a:solidFill>
                  <a:srgbClr val="1F1F1F"/>
                </a:solidFill>
                <a:latin typeface="Source Sans Pro"/>
              </a:defRPr>
            </a:lvl4pPr>
            <a:lvl5pPr marL="1828800" lvl="4" indent="0" algn="l">
              <a:lnSpc>
                <a:spcPct val="125000"/>
              </a:lnSpc>
              <a:buNone/>
              <a:defRPr lang="en-US" sz="600" b="0" cap="none" dirty="0">
                <a:solidFill>
                  <a:srgbClr val="1F1F1F"/>
                </a:solidFill>
                <a:latin typeface="Source Sans Pro"/>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24" name="Straight Connector 23">
            <a:extLst>
              <a:ext uri="{B6D0F5FF-6EF7-46DB-9747-7BD6CF5CCCAC}">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A467DD3B-466E-47CA-8A7F-B87695718B85}"/>
              </a:ext>
            </a:extLst>
          </p:cNvPr>
          <p:cNvCxnSpPr/>
          <p:nvPr/>
        </p:nvCxnSpPr>
        <p:spPr>
          <a:xfrm rot="10800000" flipV="1">
            <a:off x="857250" y="762000"/>
            <a:ext cx="0" cy="1619250"/>
          </a:xfrm>
          <a:prstGeom prst="line">
            <a:avLst/>
          </a:prstGeom>
          <a:ln w="9525" cap="flat">
            <a:solidFill>
              <a:srgbClr val="6DA826"/>
            </a:solidFill>
            <a:prstDash val="solid"/>
            <a:round/>
          </a:ln>
        </p:spPr>
        <p:style>
          <a:lnRef idx="1">
            <a:schemeClr val="accent1"/>
          </a:lnRef>
          <a:fillRef idx="1">
            <a:schemeClr val="accent1"/>
          </a:fillRef>
          <a:effectRef idx="0">
            <a:schemeClr val="accent1"/>
          </a:effectRef>
          <a:fontRef idx="minor">
            <a:srgbClr val="FFFFFF"/>
          </a:fontRef>
        </p:style>
      </p:cxnSp>
      <p:cxnSp>
        <p:nvCxnSpPr>
          <p:cNvPr id="25" name="Straight Connector 24">
            <a:extLst>
              <a:ext uri="{3078625B-0F8E-46C0-BFCB-91633396FF1F}">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EA53B423-6E5F-4A11-B77D-ABEEF7CBC8E4}"/>
              </a:ext>
            </a:extLst>
          </p:cNvPr>
          <p:cNvCxnSpPr/>
          <p:nvPr/>
        </p:nvCxnSpPr>
        <p:spPr>
          <a:xfrm rot="10800000" flipV="1">
            <a:off x="3905250" y="762000"/>
            <a:ext cx="0" cy="1619250"/>
          </a:xfrm>
          <a:prstGeom prst="line">
            <a:avLst/>
          </a:prstGeom>
          <a:ln w="9525" cap="flat">
            <a:solidFill>
              <a:srgbClr val="664ED4"/>
            </a:solidFill>
            <a:prstDash val="solid"/>
            <a:round/>
          </a:ln>
        </p:spPr>
        <p:style>
          <a:lnRef idx="1">
            <a:schemeClr val="accent1"/>
          </a:lnRef>
          <a:fillRef idx="1">
            <a:schemeClr val="accent1"/>
          </a:fillRef>
          <a:effectRef idx="0">
            <a:schemeClr val="accent1"/>
          </a:effectRef>
          <a:fontRef idx="minor">
            <a:srgbClr val="FFFFFF"/>
          </a:fontRef>
        </p:style>
      </p:cxnSp>
      <p:cxnSp>
        <p:nvCxnSpPr>
          <p:cNvPr id="26" name="Straight Connector 25">
            <a:extLst>
              <a:ext uri="{0AB70B4B-18D6-4C76-AA4E-460AFF04B4E7}">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42A220CF-CF10-473B-89C1-8C42D6C2355E}"/>
              </a:ext>
            </a:extLst>
          </p:cNvPr>
          <p:cNvCxnSpPr/>
          <p:nvPr/>
        </p:nvCxnSpPr>
        <p:spPr>
          <a:xfrm rot="10800000" flipV="1">
            <a:off x="857250" y="2762250"/>
            <a:ext cx="0" cy="1619250"/>
          </a:xfrm>
          <a:prstGeom prst="line">
            <a:avLst/>
          </a:prstGeom>
          <a:ln w="9525" cap="flat">
            <a:solidFill>
              <a:srgbClr val="FFBD28"/>
            </a:solidFill>
            <a:prstDash val="solid"/>
            <a:round/>
          </a:ln>
        </p:spPr>
        <p:style>
          <a:lnRef idx="1">
            <a:schemeClr val="accent1"/>
          </a:lnRef>
          <a:fillRef idx="1">
            <a:schemeClr val="accent1"/>
          </a:fillRef>
          <a:effectRef idx="0">
            <a:schemeClr val="accent1"/>
          </a:effectRef>
          <a:fontRef idx="minor">
            <a:srgbClr val="FFFFFF"/>
          </a:fontRef>
        </p:style>
      </p:cxnSp>
      <p:cxnSp>
        <p:nvCxnSpPr>
          <p:cNvPr id="27" name="Straight Connector 26">
            <a:extLst>
              <a:ext uri="{6EFB2412-79AB-47A4-BB0F-9520E3789917}">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3C691729-75C5-4B9A-8A93-888964BD58C7}"/>
              </a:ext>
            </a:extLst>
          </p:cNvPr>
          <p:cNvCxnSpPr/>
          <p:nvPr/>
        </p:nvCxnSpPr>
        <p:spPr>
          <a:xfrm rot="10800000" flipV="1">
            <a:off x="3905250" y="2762250"/>
            <a:ext cx="0" cy="1619250"/>
          </a:xfrm>
          <a:prstGeom prst="line">
            <a:avLst/>
          </a:prstGeom>
          <a:ln w="9525" cap="flat">
            <a:solidFill>
              <a:srgbClr val="DB6060"/>
            </a:solidFill>
            <a:prstDash val="solid"/>
            <a:round/>
          </a:ln>
        </p:spPr>
        <p:style>
          <a:lnRef idx="1">
            <a:schemeClr val="accent1"/>
          </a:lnRef>
          <a:fillRef idx="1">
            <a:schemeClr val="accent1"/>
          </a:fillRef>
          <a:effectRef idx="0">
            <a:schemeClr val="accent1"/>
          </a:effectRef>
          <a:fontRef idx="minor">
            <a:srgbClr val="FFFFFF"/>
          </a:fontRef>
        </p:style>
      </p:cxnSp>
    </p:spTree>
    <p:custDataLst>
      <p:tags r:id="rId1"/>
    </p:custDataLst>
    <p:extLst>
      <p:ext uri="{3B611663-EF7C-48F7-AC05-0C4ABA458C4D}">
        <p14:creationId xmlns="" xmlns:c="http://schemas.openxmlformats.org/drawingml/2006/chart" xmlns:cs="http://schemas.microsoft.com/office/drawing/2012/chartStyle" xmlns:ns1="http://schemas.openxmlformats.org/officeDocument/2006/extended-properties" xmlns:vt="http://schemas.openxmlformats.org/officeDocument/2006/docPropsVTypes" xmlns:p14="http://schemas.microsoft.com/office/powerpoint/2010/main" val="171471806796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preserve="1">
  <p:cSld name="SWOT 01">
    <p:bg>
      <p:bgPr>
        <a:solidFill>
          <a:schemeClr val="bg1"/>
        </a:solidFill>
        <a:effectLst/>
      </p:bgPr>
    </p:bg>
    <p:spTree>
      <p:nvGrpSpPr>
        <p:cNvPr id="1" name=""/>
        <p:cNvGrpSpPr/>
        <p:nvPr/>
      </p:nvGrpSpPr>
      <p:grpSpPr>
        <a:xfrm>
          <a:off x="0" y="0"/>
          <a:ext cx="0" cy="0"/>
          <a:chOff x="0" y="0"/>
          <a:chExt cx="0" cy="0"/>
        </a:xfrm>
      </p:grpSpPr>
      <p:sp>
        <p:nvSpPr>
          <p:cNvPr id="2" name="TextBox 1">
            <a:extLst>
              <a:ext uri="{8C258FD6-DFC3-44D5-8521-496944EBC806}">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D017B8EF-FFF1-4BC4-9EE0-4283DAD235E4}"/>
              </a:ext>
            </a:extLst>
          </p:cNvPr>
          <p:cNvSpPr txBox="1"/>
          <p:nvPr userDrawn="1"/>
        </p:nvSpPr>
        <p:spPr>
          <a:xfrm>
            <a:off x="2190750" y="914400"/>
            <a:ext cx="1028700" cy="1144181"/>
          </a:xfrm>
          <a:prstGeom prst="rect">
            <a:avLst/>
          </a:prstGeom>
          <a:noFill/>
          <a:ln w="9525" cap="flat">
            <a:noFill/>
            <a:prstDash val="solid"/>
            <a:round/>
          </a:ln>
        </p:spPr>
        <p:txBody>
          <a:bodyPr lIns="0" tIns="0" rIns="0" bIns="0" rtlCol="0" anchor="ctr">
            <a:noAutofit/>
          </a:bodyPr>
          <a:lstStyle/>
          <a:p>
            <a:pPr algn="ctr">
              <a:defRPr lang="en-US" sz="1400" dirty="0"/>
            </a:pPr>
            <a:r>
              <a:rPr lang="en-US" sz="12000" b="1" dirty="0">
                <a:solidFill>
                  <a:srgbClr val="F7F8FA"/>
                </a:solidFill>
                <a:latin typeface="Zoho Puvi-heavy"/>
              </a:rPr>
              <a:t>S</a:t>
            </a:r>
          </a:p>
        </p:txBody>
      </p:sp>
      <p:sp>
        <p:nvSpPr>
          <p:cNvPr id="3" name="TextBox 2">
            <a:extLst>
              <a:ext uri="{41257981-66A9-4C10-A022-763231FBFD50}">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97C28344-1779-4E1A-83BB-1F67B3B76681}"/>
              </a:ext>
            </a:extLst>
          </p:cNvPr>
          <p:cNvSpPr txBox="1"/>
          <p:nvPr userDrawn="1"/>
        </p:nvSpPr>
        <p:spPr>
          <a:xfrm>
            <a:off x="5857874" y="914400"/>
            <a:ext cx="1028700" cy="1144181"/>
          </a:xfrm>
          <a:prstGeom prst="rect">
            <a:avLst/>
          </a:prstGeom>
          <a:noFill/>
          <a:ln w="9525" cap="flat">
            <a:noFill/>
            <a:prstDash val="solid"/>
            <a:round/>
          </a:ln>
        </p:spPr>
        <p:txBody>
          <a:bodyPr lIns="0" tIns="0" rIns="0" bIns="0" rtlCol="0" anchor="ctr">
            <a:noAutofit/>
          </a:bodyPr>
          <a:lstStyle/>
          <a:p>
            <a:pPr algn="ctr">
              <a:defRPr lang="en-US" sz="1400" dirty="0"/>
            </a:pPr>
            <a:r>
              <a:rPr lang="en-US" sz="12000" b="1" dirty="0">
                <a:solidFill>
                  <a:srgbClr val="F7F8FA"/>
                </a:solidFill>
                <a:latin typeface="Zoho Puvi-heavy"/>
              </a:rPr>
              <a:t>W</a:t>
            </a:r>
          </a:p>
        </p:txBody>
      </p:sp>
      <p:sp>
        <p:nvSpPr>
          <p:cNvPr id="4" name="TextBox 3">
            <a:extLst>
              <a:ext uri="{FC70A703-B826-44DD-B49B-A0EB3D5583A4}">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A34B0E19-8A66-4AEF-9E93-0EE4D1213506}"/>
              </a:ext>
            </a:extLst>
          </p:cNvPr>
          <p:cNvSpPr txBox="1"/>
          <p:nvPr userDrawn="1"/>
        </p:nvSpPr>
        <p:spPr>
          <a:xfrm>
            <a:off x="5857874" y="3286125"/>
            <a:ext cx="1028700" cy="1144181"/>
          </a:xfrm>
          <a:prstGeom prst="rect">
            <a:avLst/>
          </a:prstGeom>
          <a:noFill/>
          <a:ln w="9525" cap="flat">
            <a:noFill/>
            <a:prstDash val="solid"/>
            <a:round/>
          </a:ln>
        </p:spPr>
        <p:txBody>
          <a:bodyPr lIns="0" tIns="0" rIns="0" bIns="0" rtlCol="0" anchor="ctr">
            <a:noAutofit/>
          </a:bodyPr>
          <a:lstStyle/>
          <a:p>
            <a:pPr algn="ctr">
              <a:defRPr lang="en-US" sz="1400" dirty="0"/>
            </a:pPr>
            <a:r>
              <a:rPr lang="en-US" sz="12000" b="1" dirty="0">
                <a:solidFill>
                  <a:srgbClr val="F7F8FA"/>
                </a:solidFill>
                <a:latin typeface="Zoho Puvi-heavy"/>
              </a:rPr>
              <a:t>T</a:t>
            </a:r>
          </a:p>
        </p:txBody>
      </p:sp>
      <p:sp>
        <p:nvSpPr>
          <p:cNvPr id="5" name="TextBox 4">
            <a:extLst>
              <a:ext uri="{DE6594A6-3D2B-4A5A-97EC-E2143E6362DC}">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15F5C3E9-D0F0-454D-ADDC-AF16932715C8}"/>
              </a:ext>
            </a:extLst>
          </p:cNvPr>
          <p:cNvSpPr txBox="1"/>
          <p:nvPr userDrawn="1"/>
        </p:nvSpPr>
        <p:spPr>
          <a:xfrm>
            <a:off x="2190750" y="3286125"/>
            <a:ext cx="1028700" cy="1144181"/>
          </a:xfrm>
          <a:prstGeom prst="rect">
            <a:avLst/>
          </a:prstGeom>
          <a:noFill/>
          <a:ln w="9525" cap="flat">
            <a:noFill/>
            <a:prstDash val="solid"/>
            <a:round/>
          </a:ln>
        </p:spPr>
        <p:txBody>
          <a:bodyPr lIns="0" tIns="0" rIns="0" bIns="0" rtlCol="0" anchor="ctr">
            <a:noAutofit/>
          </a:bodyPr>
          <a:lstStyle/>
          <a:p>
            <a:pPr algn="ctr">
              <a:defRPr lang="en-US" sz="1400" dirty="0"/>
            </a:pPr>
            <a:r>
              <a:rPr lang="en-US" sz="12000" b="1" dirty="0">
                <a:solidFill>
                  <a:srgbClr val="F7F8FA"/>
                </a:solidFill>
                <a:latin typeface="Zoho Puvi-heavy"/>
              </a:rPr>
              <a:t>O</a:t>
            </a:r>
          </a:p>
        </p:txBody>
      </p:sp>
      <p:grpSp>
        <p:nvGrpSpPr>
          <p:cNvPr id="6" name="Group 5">
            <a:extLst>
              <a:ext uri="{09FEFFF8-FFA8-49DA-9A34-E21D922B3657}">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CE01F76E-2491-4DDA-B69C-179E4A4DC505}"/>
              </a:ext>
            </a:extLst>
          </p:cNvPr>
          <p:cNvGrpSpPr>
            <a:grpSpLocks noChangeAspect="1"/>
          </p:cNvGrpSpPr>
          <p:nvPr/>
        </p:nvGrpSpPr>
        <p:grpSpPr>
          <a:xfrm>
            <a:off x="4552950" y="361950"/>
            <a:ext cx="38100" cy="4419600"/>
            <a:chOff x="4552950" y="361950"/>
            <a:chExt cx="38100" cy="4419600"/>
          </a:xfrm>
        </p:grpSpPr>
        <p:cxnSp>
          <p:nvCxnSpPr>
            <p:cNvPr id="7" name="Straight Connector 6">
              <a:extLst>
                <a:ext uri="{4FB47F6F-1CBE-40A6-B985-821226647194}">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2C6A43DD-ED12-48E8-A4A8-9C1137721C26}"/>
                </a:ext>
              </a:extLst>
            </p:cNvPr>
            <p:cNvCxnSpPr/>
            <p:nvPr/>
          </p:nvCxnSpPr>
          <p:spPr>
            <a:xfrm rot="10800000" flipH="1" flipV="1">
              <a:off x="4572000" y="400050"/>
              <a:ext cx="0" cy="4343400"/>
            </a:xfrm>
            <a:prstGeom prst="line">
              <a:avLst/>
            </a:prstGeom>
            <a:ln w="9525" cap="flat">
              <a:solidFill>
                <a:srgbClr val="CBD1D8"/>
              </a:solidFill>
              <a:prstDash val="solid"/>
              <a:round/>
            </a:ln>
          </p:spPr>
          <p:style>
            <a:lnRef idx="1">
              <a:schemeClr val="accent1"/>
            </a:lnRef>
            <a:fillRef idx="1">
              <a:schemeClr val="accent1"/>
            </a:fillRef>
            <a:effectRef idx="0">
              <a:schemeClr val="accent1"/>
            </a:effectRef>
            <a:fontRef idx="minor">
              <a:srgbClr val="FFFFFF"/>
            </a:fontRef>
          </p:style>
        </p:cxnSp>
        <p:sp>
          <p:nvSpPr>
            <p:cNvPr id="8" name="Oval 7">
              <a:extLst>
                <a:ext uri="{4F693F36-A643-4F75-94C0-1B3F9234BDFB}">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86FED53E-A464-44AB-A52C-148FFB61E02D}"/>
                </a:ext>
              </a:extLst>
            </p:cNvPr>
            <p:cNvSpPr>
              <a:spLocks noChangeAspect="1"/>
            </p:cNvSpPr>
            <p:nvPr userDrawn="1"/>
          </p:nvSpPr>
          <p:spPr>
            <a:xfrm>
              <a:off x="4552950" y="361950"/>
              <a:ext cx="38100" cy="38100"/>
            </a:xfrm>
            <a:prstGeom prst="ellipse">
              <a:avLst/>
            </a:prstGeom>
            <a:noFill/>
            <a:ln w="9525" cap="flat">
              <a:solidFill>
                <a:srgbClr val="CBD1D8"/>
              </a:solidFill>
              <a:prstDash val="solid"/>
              <a:round/>
            </a:ln>
            <a:effectLst/>
          </p:spPr>
          <p:style>
            <a:lnRef idx="1">
              <a:schemeClr val="accent1">
                <a:shade val="50000"/>
              </a:schemeClr>
            </a:lnRef>
            <a:fillRef idx="1">
              <a:schemeClr val="accent1"/>
            </a:fillRef>
            <a:effectRef idx="0">
              <a:schemeClr val="accent1"/>
            </a:effectRef>
            <a:fontRef idx="minor">
              <a:srgbClr val="FFFFFF"/>
            </a:fontRef>
          </p:style>
          <p:txBody>
            <a:bodyPr rtlCol="0" anchor="ctr">
              <a:noAutofit/>
            </a:bodyPr>
            <a:lstStyle/>
            <a:p>
              <a:pPr algn="ctr"/>
              <a:endParaRPr lang="en-US" dirty="0"/>
            </a:p>
          </p:txBody>
        </p:sp>
        <p:sp>
          <p:nvSpPr>
            <p:cNvPr id="9" name="Oval 8">
              <a:extLst>
                <a:ext uri="{09ED7433-1DF7-4B33-B0EB-6E2160A68149}">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5E4639CA-C55B-4E00-9551-B6B43CA354EE}"/>
                </a:ext>
              </a:extLst>
            </p:cNvPr>
            <p:cNvSpPr>
              <a:spLocks noChangeAspect="1"/>
            </p:cNvSpPr>
            <p:nvPr userDrawn="1"/>
          </p:nvSpPr>
          <p:spPr>
            <a:xfrm>
              <a:off x="4552950" y="4743450"/>
              <a:ext cx="38100" cy="38100"/>
            </a:xfrm>
            <a:prstGeom prst="ellipse">
              <a:avLst/>
            </a:prstGeom>
            <a:noFill/>
            <a:ln w="9525" cap="flat">
              <a:solidFill>
                <a:srgbClr val="CBD1D8"/>
              </a:solidFill>
              <a:prstDash val="solid"/>
              <a:round/>
            </a:ln>
            <a:effectLst/>
          </p:spPr>
          <p:style>
            <a:lnRef idx="1">
              <a:schemeClr val="accent1">
                <a:shade val="50000"/>
              </a:schemeClr>
            </a:lnRef>
            <a:fillRef idx="1">
              <a:schemeClr val="accent1"/>
            </a:fillRef>
            <a:effectRef idx="0">
              <a:schemeClr val="accent1"/>
            </a:effectRef>
            <a:fontRef idx="minor">
              <a:srgbClr val="FFFFFF"/>
            </a:fontRef>
          </p:style>
          <p:txBody>
            <a:bodyPr rtlCol="0" anchor="ctr">
              <a:noAutofit/>
            </a:bodyPr>
            <a:lstStyle/>
            <a:p>
              <a:pPr algn="ctr"/>
              <a:endParaRPr lang="en-US" dirty="0"/>
            </a:p>
          </p:txBody>
        </p:sp>
      </p:grpSp>
      <p:grpSp>
        <p:nvGrpSpPr>
          <p:cNvPr id="10" name="Group 9">
            <a:extLst>
              <a:ext uri="{B8AEDFD8-1C2E-40E7-80C8-88D2C7A42DA3}">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831DDEBC-554C-4DDA-A5D8-D035622B392A}"/>
              </a:ext>
            </a:extLst>
          </p:cNvPr>
          <p:cNvGrpSpPr>
            <a:grpSpLocks noChangeAspect="1"/>
          </p:cNvGrpSpPr>
          <p:nvPr/>
        </p:nvGrpSpPr>
        <p:grpSpPr>
          <a:xfrm>
            <a:off x="2362200" y="2552700"/>
            <a:ext cx="4429125" cy="38100"/>
            <a:chOff x="2362200" y="2552700"/>
            <a:chExt cx="4429125" cy="38100"/>
          </a:xfrm>
        </p:grpSpPr>
        <p:cxnSp>
          <p:nvCxnSpPr>
            <p:cNvPr id="11" name="Straight Connector 10">
              <a:extLst>
                <a:ext uri="{391DD032-4106-401A-95DB-436141F17B1E}">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C9EA23FD-7322-497F-821F-31DD2480CA1F}"/>
                </a:ext>
              </a:extLst>
            </p:cNvPr>
            <p:cNvCxnSpPr/>
            <p:nvPr/>
          </p:nvCxnSpPr>
          <p:spPr>
            <a:xfrm rot="10800000" flipH="1" flipV="1">
              <a:off x="2400300" y="2571750"/>
              <a:ext cx="4343400" cy="0"/>
            </a:xfrm>
            <a:prstGeom prst="line">
              <a:avLst/>
            </a:prstGeom>
            <a:ln w="9525" cap="flat">
              <a:solidFill>
                <a:srgbClr val="CBD1D8"/>
              </a:solidFill>
              <a:prstDash val="solid"/>
              <a:round/>
            </a:ln>
          </p:spPr>
          <p:style>
            <a:lnRef idx="1">
              <a:schemeClr val="accent1"/>
            </a:lnRef>
            <a:fillRef idx="1">
              <a:schemeClr val="accent1"/>
            </a:fillRef>
            <a:effectRef idx="0">
              <a:schemeClr val="accent1"/>
            </a:effectRef>
            <a:fontRef idx="minor">
              <a:srgbClr val="FFFFFF"/>
            </a:fontRef>
          </p:style>
        </p:cxnSp>
        <p:sp>
          <p:nvSpPr>
            <p:cNvPr id="12" name="Oval 11">
              <a:extLst>
                <a:ext uri="{18764A22-AB6F-43ED-81E5-4D6FBAC8B4EE}">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0B3ECD35-2081-459E-A246-27218EF8994B}"/>
                </a:ext>
              </a:extLst>
            </p:cNvPr>
            <p:cNvSpPr>
              <a:spLocks noChangeAspect="1"/>
            </p:cNvSpPr>
            <p:nvPr userDrawn="1"/>
          </p:nvSpPr>
          <p:spPr>
            <a:xfrm>
              <a:off x="6753225" y="2552700"/>
              <a:ext cx="38100" cy="38100"/>
            </a:xfrm>
            <a:prstGeom prst="ellipse">
              <a:avLst/>
            </a:prstGeom>
            <a:noFill/>
            <a:ln w="9525" cap="flat">
              <a:solidFill>
                <a:srgbClr val="CBD1D8"/>
              </a:solidFill>
              <a:prstDash val="solid"/>
              <a:round/>
            </a:ln>
            <a:effectLst/>
          </p:spPr>
          <p:style>
            <a:lnRef idx="1">
              <a:schemeClr val="accent1">
                <a:shade val="50000"/>
              </a:schemeClr>
            </a:lnRef>
            <a:fillRef idx="1">
              <a:schemeClr val="accent1"/>
            </a:fillRef>
            <a:effectRef idx="0">
              <a:schemeClr val="accent1"/>
            </a:effectRef>
            <a:fontRef idx="minor">
              <a:srgbClr val="FFFFFF"/>
            </a:fontRef>
          </p:style>
          <p:txBody>
            <a:bodyPr rtlCol="0" anchor="ctr">
              <a:noAutofit/>
            </a:bodyPr>
            <a:lstStyle/>
            <a:p>
              <a:pPr algn="ctr"/>
              <a:endParaRPr lang="en-US" dirty="0"/>
            </a:p>
          </p:txBody>
        </p:sp>
        <p:sp>
          <p:nvSpPr>
            <p:cNvPr id="13" name="Oval 12">
              <a:extLst>
                <a:ext uri="{F093A48A-5570-4B6A-859D-DDBBC83D6BFB}">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8E7A5302-8E19-4D73-B824-23E321342239}"/>
                </a:ext>
              </a:extLst>
            </p:cNvPr>
            <p:cNvSpPr>
              <a:spLocks noChangeAspect="1"/>
            </p:cNvSpPr>
            <p:nvPr userDrawn="1"/>
          </p:nvSpPr>
          <p:spPr>
            <a:xfrm>
              <a:off x="2362200" y="2552700"/>
              <a:ext cx="38100" cy="38100"/>
            </a:xfrm>
            <a:prstGeom prst="ellipse">
              <a:avLst/>
            </a:prstGeom>
            <a:noFill/>
            <a:ln w="9525" cap="flat">
              <a:solidFill>
                <a:srgbClr val="CBD1D8"/>
              </a:solidFill>
              <a:prstDash val="solid"/>
              <a:round/>
            </a:ln>
            <a:effectLst/>
          </p:spPr>
          <p:style>
            <a:lnRef idx="1">
              <a:schemeClr val="accent1">
                <a:shade val="50000"/>
              </a:schemeClr>
            </a:lnRef>
            <a:fillRef idx="1">
              <a:schemeClr val="accent1"/>
            </a:fillRef>
            <a:effectRef idx="0">
              <a:schemeClr val="accent1"/>
            </a:effectRef>
            <a:fontRef idx="minor">
              <a:srgbClr val="FFFFFF"/>
            </a:fontRef>
          </p:style>
          <p:txBody>
            <a:bodyPr rtlCol="0" anchor="ctr">
              <a:noAutofit/>
            </a:bodyPr>
            <a:lstStyle/>
            <a:p>
              <a:pPr algn="ctr"/>
              <a:endParaRPr lang="en-US" dirty="0"/>
            </a:p>
          </p:txBody>
        </p:sp>
      </p:grpSp>
      <p:sp>
        <p:nvSpPr>
          <p:cNvPr id="14" name="Picture Placeholder 13">
            <a:extLst>
              <a:ext uri="{1F2DE74A-BE7D-4E32-87E0-CDDA28288EDF}">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8375B0AD-FCB2-477D-AF31-F6CDA79B26EA}"/>
              </a:ext>
            </a:extLst>
          </p:cNvPr>
          <p:cNvSpPr>
            <a:spLocks noGrp="1" noChangeAspect="1"/>
          </p:cNvSpPr>
          <p:nvPr>
            <p:ph type="pic"/>
          </p:nvPr>
        </p:nvSpPr>
        <p:spPr>
          <a:xfrm>
            <a:off x="2571750" y="571500"/>
            <a:ext cx="1905000" cy="1905000"/>
          </a:xfrm>
          <a:custGeom>
            <a:avLst/>
            <a:gdLst/>
            <a:ahLst/>
            <a:cxnLst/>
            <a:rect l="0" t="0" r="r" b="b"/>
            <a:pathLst>
              <a:path w="1905000" h="1905000">
                <a:moveTo>
                  <a:pt x="0" y="1905000"/>
                </a:moveTo>
                <a:cubicBezTo>
                  <a:pt x="0" y="852898"/>
                  <a:pt x="852898" y="0"/>
                  <a:pt x="1905000" y="0"/>
                </a:cubicBezTo>
                <a:lnTo>
                  <a:pt x="1900662" y="1905000"/>
                </a:lnTo>
                <a:close/>
              </a:path>
            </a:pathLst>
          </a:custGeom>
          <a:noFill/>
          <a:ln w="9525" cap="flat">
            <a:noFill/>
            <a:prstDash val="solid"/>
            <a:round/>
          </a:ln>
        </p:spPr>
        <p:txBody>
          <a:bodyPr lIns="91440" tIns="93600" rIns="91440" bIns="45720" rtlCol="0">
            <a:noAutofit/>
          </a:bodyPr>
          <a:lstStyle/>
          <a:p>
            <a:pPr lvl="0"/>
            <a:r>
              <a:rPr lang="en-US" dirty="0"/>
              <a:t>Click to edit Master text styles</a:t>
            </a:r>
          </a:p>
        </p:txBody>
      </p:sp>
      <p:sp>
        <p:nvSpPr>
          <p:cNvPr id="15" name="Picture Placeholder 14">
            <a:extLst>
              <a:ext uri="{D3D1AB44-6321-4A45-B8C8-35DED4AEFE34}">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84A1D576-2E0A-495E-82BE-90A141CEF701}"/>
              </a:ext>
            </a:extLst>
          </p:cNvPr>
          <p:cNvSpPr>
            <a:spLocks noGrp="1" noChangeAspect="1"/>
          </p:cNvSpPr>
          <p:nvPr>
            <p:ph type="pic" idx="1"/>
          </p:nvPr>
        </p:nvSpPr>
        <p:spPr>
          <a:xfrm>
            <a:off x="4667250" y="571500"/>
            <a:ext cx="1905000" cy="1905000"/>
          </a:xfrm>
          <a:custGeom>
            <a:avLst/>
            <a:gdLst/>
            <a:ahLst/>
            <a:cxnLst/>
            <a:rect l="0" t="0" r="r" b="b"/>
            <a:pathLst>
              <a:path w="1905000" h="1905000">
                <a:moveTo>
                  <a:pt x="0" y="0"/>
                </a:moveTo>
                <a:cubicBezTo>
                  <a:pt x="1052102" y="0"/>
                  <a:pt x="1905000" y="852898"/>
                  <a:pt x="1905000" y="1905000"/>
                </a:cubicBezTo>
                <a:lnTo>
                  <a:pt x="0" y="1905000"/>
                </a:lnTo>
                <a:close/>
              </a:path>
            </a:pathLst>
          </a:custGeom>
          <a:noFill/>
          <a:ln w="9525" cap="flat">
            <a:noFill/>
            <a:prstDash val="solid"/>
            <a:round/>
          </a:ln>
        </p:spPr>
        <p:txBody>
          <a:bodyPr lIns="91440" tIns="93600" rIns="91440" bIns="45720" rtlCol="0">
            <a:noAutofit/>
          </a:bodyPr>
          <a:lstStyle/>
          <a:p>
            <a:pPr lvl="0"/>
            <a:r>
              <a:rPr lang="en-US" dirty="0"/>
              <a:t>Click to edit Master text styles</a:t>
            </a:r>
          </a:p>
        </p:txBody>
      </p:sp>
      <p:sp>
        <p:nvSpPr>
          <p:cNvPr id="16" name="Picture Placeholder 15">
            <a:extLst>
              <a:ext uri="{33E316B5-20FB-47B7-A029-31AA826B1249}">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6773A17A-0C38-4381-A733-762673A50D32}"/>
              </a:ext>
            </a:extLst>
          </p:cNvPr>
          <p:cNvSpPr>
            <a:spLocks noGrp="1" noChangeAspect="1"/>
          </p:cNvSpPr>
          <p:nvPr>
            <p:ph type="pic" idx="2"/>
          </p:nvPr>
        </p:nvSpPr>
        <p:spPr>
          <a:xfrm>
            <a:off x="2571750" y="2667000"/>
            <a:ext cx="1905000" cy="1905000"/>
          </a:xfrm>
          <a:custGeom>
            <a:avLst/>
            <a:gdLst/>
            <a:ahLst/>
            <a:cxnLst/>
            <a:rect l="0" t="0" r="r" b="b"/>
            <a:pathLst>
              <a:path w="1905000" h="1905000">
                <a:moveTo>
                  <a:pt x="0" y="0"/>
                </a:moveTo>
                <a:lnTo>
                  <a:pt x="1905000" y="0"/>
                </a:lnTo>
                <a:lnTo>
                  <a:pt x="1905000" y="1905000"/>
                </a:lnTo>
                <a:cubicBezTo>
                  <a:pt x="852898" y="1905000"/>
                  <a:pt x="0" y="1052102"/>
                  <a:pt x="0" y="0"/>
                </a:cubicBezTo>
                <a:close/>
              </a:path>
            </a:pathLst>
          </a:custGeom>
          <a:noFill/>
          <a:ln w="9525" cap="flat">
            <a:noFill/>
            <a:prstDash val="solid"/>
            <a:round/>
          </a:ln>
        </p:spPr>
        <p:txBody>
          <a:bodyPr lIns="91440" tIns="93600" rIns="91440" bIns="45720" rtlCol="0">
            <a:noAutofit/>
          </a:bodyPr>
          <a:lstStyle/>
          <a:p>
            <a:pPr lvl="0"/>
            <a:r>
              <a:rPr lang="en-US" dirty="0"/>
              <a:t>Click to edit Master text styles</a:t>
            </a:r>
          </a:p>
        </p:txBody>
      </p:sp>
      <p:sp>
        <p:nvSpPr>
          <p:cNvPr id="17" name="Picture Placeholder 16">
            <a:extLst>
              <a:ext uri="{F1957E72-0D38-4F70-9B64-B46FD8F209E9}">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E130F9B2-3753-4F6C-9FE1-C4D55E39A134}"/>
              </a:ext>
            </a:extLst>
          </p:cNvPr>
          <p:cNvSpPr>
            <a:spLocks noGrp="1" noChangeAspect="1"/>
          </p:cNvSpPr>
          <p:nvPr>
            <p:ph type="pic" idx="3"/>
          </p:nvPr>
        </p:nvSpPr>
        <p:spPr>
          <a:xfrm>
            <a:off x="4667250" y="2667000"/>
            <a:ext cx="1905000" cy="1905000"/>
          </a:xfrm>
          <a:custGeom>
            <a:avLst/>
            <a:gdLst/>
            <a:ahLst/>
            <a:cxnLst/>
            <a:rect l="0" t="0" r="r" b="b"/>
            <a:pathLst>
              <a:path w="1905000" h="1905000">
                <a:moveTo>
                  <a:pt x="15295" y="0"/>
                </a:moveTo>
                <a:lnTo>
                  <a:pt x="1905000" y="0"/>
                </a:lnTo>
                <a:cubicBezTo>
                  <a:pt x="1905000" y="1052102"/>
                  <a:pt x="1052102" y="1905000"/>
                  <a:pt x="0" y="1905000"/>
                </a:cubicBezTo>
                <a:close/>
              </a:path>
            </a:pathLst>
          </a:custGeom>
          <a:noFill/>
          <a:ln w="9525" cap="flat">
            <a:noFill/>
            <a:prstDash val="solid"/>
            <a:round/>
          </a:ln>
        </p:spPr>
        <p:txBody>
          <a:bodyPr lIns="91440" tIns="93600" rIns="91440" bIns="45720" rtlCol="0">
            <a:noAutofit/>
          </a:bodyPr>
          <a:lstStyle/>
          <a:p>
            <a:pPr lvl="0"/>
            <a:r>
              <a:rPr lang="en-US" dirty="0"/>
              <a:t>Click to edit Master text styles</a:t>
            </a:r>
          </a:p>
        </p:txBody>
      </p:sp>
      <p:sp>
        <p:nvSpPr>
          <p:cNvPr id="18" name="Title 17">
            <a:extLst>
              <a:ext uri="{5AE14843-A64F-4B67-9872-DAB2D80F75A9}">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881EA893-FA7D-423E-ABBB-05E7717B85F5}"/>
              </a:ext>
            </a:extLst>
          </p:cNvPr>
          <p:cNvSpPr>
            <a:spLocks noGrp="1"/>
          </p:cNvSpPr>
          <p:nvPr>
            <p:ph type="title" idx="4"/>
          </p:nvPr>
        </p:nvSpPr>
        <p:spPr>
          <a:xfrm>
            <a:off x="666750" y="904875"/>
            <a:ext cx="1714500" cy="285750"/>
          </a:xfrm>
          <a:prstGeom prst="rect">
            <a:avLst/>
          </a:prstGeom>
          <a:noFill/>
          <a:ln w="9525" cap="flat">
            <a:noFill/>
            <a:prstDash val="solid"/>
            <a:round/>
          </a:ln>
        </p:spPr>
        <p:txBody>
          <a:bodyPr lIns="0" tIns="0" rIns="0" bIns="0" rtlCol="0" anchor="b">
            <a:noAutofit/>
          </a:bodyPr>
          <a:lstStyle>
            <a:lvl1pPr lvl="0" algn="r">
              <a:defRPr lang="en-US" sz="1200" b="1" cap="none" dirty="0">
                <a:solidFill>
                  <a:srgbClr val="FA3B9E"/>
                </a:solidFill>
                <a:latin typeface="Zoho Puvi"/>
              </a:defRPr>
            </a:lvl1pPr>
          </a:lstStyle>
          <a:p>
            <a:pPr lvl="0"/>
            <a:r>
              <a:rPr lang="en-US" dirty="0"/>
              <a:t>Click to edit Master text styles</a:t>
            </a:r>
          </a:p>
        </p:txBody>
      </p:sp>
      <p:sp>
        <p:nvSpPr>
          <p:cNvPr id="19" name="Content Placeholder 18">
            <a:extLst>
              <a:ext uri="{0A25C218-BC35-4752-BB5D-700213302DE5}">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56BEE754-6B39-4278-AF8B-4ED523833D84}"/>
              </a:ext>
            </a:extLst>
          </p:cNvPr>
          <p:cNvSpPr>
            <a:spLocks noGrp="1"/>
          </p:cNvSpPr>
          <p:nvPr>
            <p:ph idx="5"/>
          </p:nvPr>
        </p:nvSpPr>
        <p:spPr>
          <a:xfrm>
            <a:off x="666750" y="1333500"/>
            <a:ext cx="1714500" cy="857250"/>
          </a:xfrm>
          <a:prstGeom prst="rect">
            <a:avLst/>
          </a:prstGeom>
          <a:noFill/>
          <a:ln w="9525" cap="flat">
            <a:noFill/>
            <a:prstDash val="solid"/>
            <a:round/>
          </a:ln>
        </p:spPr>
        <p:txBody>
          <a:bodyPr lIns="0" tIns="0" rIns="0" bIns="0" rtlCol="0">
            <a:noAutofit/>
          </a:bodyPr>
          <a:lstStyle>
            <a:lvl1pPr marL="0" lvl="0" indent="0" algn="r">
              <a:lnSpc>
                <a:spcPct val="125000"/>
              </a:lnSpc>
              <a:buNone/>
              <a:defRPr lang="en-US" sz="900" b="0" cap="none" dirty="0">
                <a:solidFill>
                  <a:srgbClr val="000000"/>
                </a:solidFill>
                <a:latin typeface="Zoho Puvi"/>
              </a:defRPr>
            </a:lvl1pPr>
            <a:lvl2pPr marL="457200" lvl="1" indent="0" algn="r">
              <a:lnSpc>
                <a:spcPct val="125000"/>
              </a:lnSpc>
              <a:buNone/>
              <a:defRPr lang="en-US" sz="800" b="0" cap="none" dirty="0">
                <a:solidFill>
                  <a:srgbClr val="000000"/>
                </a:solidFill>
                <a:latin typeface="Zoho Puvi"/>
              </a:defRPr>
            </a:lvl2pPr>
            <a:lvl3pPr marL="914400" lvl="2" indent="0" algn="r">
              <a:lnSpc>
                <a:spcPct val="125000"/>
              </a:lnSpc>
              <a:buNone/>
              <a:defRPr lang="en-US" sz="700" b="0" cap="none" dirty="0">
                <a:solidFill>
                  <a:srgbClr val="000000"/>
                </a:solidFill>
                <a:latin typeface="Zoho Puvi"/>
              </a:defRPr>
            </a:lvl3pPr>
            <a:lvl4pPr marL="1371600" lvl="3" indent="0" algn="r">
              <a:lnSpc>
                <a:spcPct val="125000"/>
              </a:lnSpc>
              <a:buNone/>
              <a:defRPr lang="en-US" sz="700" b="0" cap="none" dirty="0">
                <a:solidFill>
                  <a:srgbClr val="000000"/>
                </a:solidFill>
                <a:latin typeface="Zoho Puvi"/>
              </a:defRPr>
            </a:lvl4pPr>
            <a:lvl5pPr marL="1828800" lvl="4" indent="0" algn="r">
              <a:lnSpc>
                <a:spcPct val="125000"/>
              </a:lnSpc>
              <a:buNone/>
              <a:defRPr lang="en-US" sz="700" b="0" cap="none" dirty="0">
                <a:solidFill>
                  <a:srgbClr val="000000"/>
                </a:solidFill>
                <a:latin typeface="Zoho Puvi"/>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0" name="Title 19">
            <a:extLst>
              <a:ext uri="{B3C87C62-90DF-44A8-9D96-94AA9D8C3B51}">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E815D788-6EFC-4D65-A236-3580D21E8088}"/>
              </a:ext>
            </a:extLst>
          </p:cNvPr>
          <p:cNvSpPr>
            <a:spLocks noGrp="1"/>
          </p:cNvSpPr>
          <p:nvPr>
            <p:ph type="title" idx="6"/>
          </p:nvPr>
        </p:nvSpPr>
        <p:spPr>
          <a:xfrm>
            <a:off x="6734174" y="904875"/>
            <a:ext cx="1714500" cy="285750"/>
          </a:xfrm>
          <a:prstGeom prst="rect">
            <a:avLst/>
          </a:prstGeom>
          <a:noFill/>
          <a:ln w="9525" cap="flat">
            <a:noFill/>
            <a:prstDash val="solid"/>
            <a:round/>
          </a:ln>
        </p:spPr>
        <p:txBody>
          <a:bodyPr lIns="0" tIns="0" rIns="0" bIns="0" rtlCol="0" anchor="b">
            <a:noAutofit/>
          </a:bodyPr>
          <a:lstStyle>
            <a:lvl1pPr lvl="0" algn="l">
              <a:defRPr lang="en-US" sz="1200" b="1" cap="none" dirty="0">
                <a:solidFill>
                  <a:srgbClr val="2276E8"/>
                </a:solidFill>
                <a:latin typeface="Zoho Puvi"/>
              </a:defRPr>
            </a:lvl1pPr>
          </a:lstStyle>
          <a:p>
            <a:pPr lvl="0"/>
            <a:r>
              <a:rPr lang="en-US" dirty="0"/>
              <a:t>Click to edit Master text styles</a:t>
            </a:r>
          </a:p>
        </p:txBody>
      </p:sp>
      <p:sp>
        <p:nvSpPr>
          <p:cNvPr id="21" name="Content Placeholder 20">
            <a:extLst>
              <a:ext uri="{38564144-4B38-4B42-953E-CF24325BE0DD}">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B84FACC6-CFE9-41C9-BFE9-691C172CD783}"/>
              </a:ext>
            </a:extLst>
          </p:cNvPr>
          <p:cNvSpPr>
            <a:spLocks noGrp="1"/>
          </p:cNvSpPr>
          <p:nvPr>
            <p:ph idx="7"/>
          </p:nvPr>
        </p:nvSpPr>
        <p:spPr>
          <a:xfrm>
            <a:off x="6734174" y="1333500"/>
            <a:ext cx="1714500" cy="857250"/>
          </a:xfrm>
          <a:prstGeom prst="rect">
            <a:avLst/>
          </a:prstGeom>
          <a:noFill/>
          <a:ln w="9525" cap="flat">
            <a:noFill/>
            <a:prstDash val="solid"/>
            <a:round/>
          </a:ln>
        </p:spPr>
        <p:txBody>
          <a:bodyPr lIns="0" tIns="0" rIns="0" bIns="0" rtlCol="0">
            <a:noAutofit/>
          </a:bodyPr>
          <a:lstStyle>
            <a:lvl1pPr marL="0" lvl="0" indent="0" algn="l">
              <a:lnSpc>
                <a:spcPct val="125000"/>
              </a:lnSpc>
              <a:buNone/>
              <a:defRPr lang="en-US" sz="900" b="0" cap="none" dirty="0">
                <a:solidFill>
                  <a:srgbClr val="000000"/>
                </a:solidFill>
                <a:latin typeface="Zoho Puvi"/>
              </a:defRPr>
            </a:lvl1pPr>
            <a:lvl2pPr marL="457200" lvl="1" indent="0" algn="l">
              <a:lnSpc>
                <a:spcPct val="125000"/>
              </a:lnSpc>
              <a:buNone/>
              <a:defRPr lang="en-US" sz="800" b="0" cap="none" dirty="0">
                <a:solidFill>
                  <a:srgbClr val="000000"/>
                </a:solidFill>
                <a:latin typeface="Zoho Puvi"/>
              </a:defRPr>
            </a:lvl2pPr>
            <a:lvl3pPr marL="914400" lvl="2" indent="0" algn="l">
              <a:lnSpc>
                <a:spcPct val="125000"/>
              </a:lnSpc>
              <a:buNone/>
              <a:defRPr lang="en-US" sz="700" b="0" cap="none" dirty="0">
                <a:solidFill>
                  <a:srgbClr val="000000"/>
                </a:solidFill>
                <a:latin typeface="Zoho Puvi"/>
              </a:defRPr>
            </a:lvl3pPr>
            <a:lvl4pPr marL="1371600" lvl="3" indent="0" algn="l">
              <a:lnSpc>
                <a:spcPct val="125000"/>
              </a:lnSpc>
              <a:buNone/>
              <a:defRPr lang="en-US" sz="600" b="0" cap="none" dirty="0">
                <a:solidFill>
                  <a:srgbClr val="000000"/>
                </a:solidFill>
                <a:latin typeface="Zoho Puvi"/>
              </a:defRPr>
            </a:lvl4pPr>
            <a:lvl5pPr marL="1828800" lvl="4" indent="0" algn="l">
              <a:lnSpc>
                <a:spcPct val="125000"/>
              </a:lnSpc>
              <a:buNone/>
              <a:defRPr lang="en-US" sz="600" b="0" cap="none" dirty="0">
                <a:solidFill>
                  <a:srgbClr val="000000"/>
                </a:solidFill>
                <a:latin typeface="Zoho Puvi"/>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2" name="Title 21">
            <a:extLst>
              <a:ext uri="{7C517CEE-C774-4E58-89B7-14A4387E58F6}">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BDB4EA35-804A-43EE-A019-53552CD5570A}"/>
              </a:ext>
            </a:extLst>
          </p:cNvPr>
          <p:cNvSpPr>
            <a:spLocks noGrp="1"/>
          </p:cNvSpPr>
          <p:nvPr>
            <p:ph type="title" idx="8"/>
          </p:nvPr>
        </p:nvSpPr>
        <p:spPr>
          <a:xfrm>
            <a:off x="666750" y="3238500"/>
            <a:ext cx="1714500" cy="285750"/>
          </a:xfrm>
          <a:prstGeom prst="rect">
            <a:avLst/>
          </a:prstGeom>
          <a:noFill/>
          <a:ln w="9525" cap="flat">
            <a:noFill/>
            <a:prstDash val="solid"/>
            <a:round/>
          </a:ln>
        </p:spPr>
        <p:txBody>
          <a:bodyPr lIns="0" tIns="0" rIns="0" bIns="0" rtlCol="0" anchor="b">
            <a:noAutofit/>
          </a:bodyPr>
          <a:lstStyle>
            <a:lvl1pPr lvl="0" algn="r">
              <a:defRPr lang="en-US" sz="1200" b="1" cap="none" dirty="0">
                <a:solidFill>
                  <a:srgbClr val="26D6A4"/>
                </a:solidFill>
                <a:latin typeface="Zoho Puvi"/>
              </a:defRPr>
            </a:lvl1pPr>
          </a:lstStyle>
          <a:p>
            <a:pPr lvl="0"/>
            <a:r>
              <a:rPr lang="en-US" dirty="0"/>
              <a:t>Click to edit Master text styles</a:t>
            </a:r>
          </a:p>
        </p:txBody>
      </p:sp>
      <p:sp>
        <p:nvSpPr>
          <p:cNvPr id="23" name="Content Placeholder 22">
            <a:extLst>
              <a:ext uri="{057C32FA-5A3F-41C8-A827-78DB61685A24}">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64279F36-77AB-4FA9-8C56-1C35158A8616}"/>
              </a:ext>
            </a:extLst>
          </p:cNvPr>
          <p:cNvSpPr>
            <a:spLocks noGrp="1"/>
          </p:cNvSpPr>
          <p:nvPr>
            <p:ph idx="9"/>
          </p:nvPr>
        </p:nvSpPr>
        <p:spPr>
          <a:xfrm>
            <a:off x="666750" y="3667125"/>
            <a:ext cx="1714500" cy="857250"/>
          </a:xfrm>
          <a:prstGeom prst="rect">
            <a:avLst/>
          </a:prstGeom>
          <a:noFill/>
          <a:ln w="9525" cap="flat">
            <a:noFill/>
            <a:prstDash val="solid"/>
            <a:round/>
          </a:ln>
        </p:spPr>
        <p:txBody>
          <a:bodyPr lIns="0" tIns="0" rIns="0" bIns="0" rtlCol="0">
            <a:noAutofit/>
          </a:bodyPr>
          <a:lstStyle>
            <a:lvl1pPr marL="0" lvl="0" indent="0" algn="r">
              <a:lnSpc>
                <a:spcPct val="125000"/>
              </a:lnSpc>
              <a:buNone/>
              <a:defRPr lang="en-US" sz="900" b="0" cap="none" dirty="0">
                <a:solidFill>
                  <a:srgbClr val="000000"/>
                </a:solidFill>
                <a:latin typeface="Zoho Puvi"/>
              </a:defRPr>
            </a:lvl1pPr>
            <a:lvl2pPr marL="457200" lvl="1" indent="0" algn="r">
              <a:lnSpc>
                <a:spcPct val="125000"/>
              </a:lnSpc>
              <a:buNone/>
              <a:defRPr lang="en-US" sz="800" b="0" cap="none" dirty="0">
                <a:solidFill>
                  <a:srgbClr val="000000"/>
                </a:solidFill>
                <a:latin typeface="Zoho Puvi"/>
              </a:defRPr>
            </a:lvl2pPr>
            <a:lvl3pPr marL="914400" lvl="2" indent="0" algn="r">
              <a:lnSpc>
                <a:spcPct val="125000"/>
              </a:lnSpc>
              <a:buNone/>
              <a:defRPr lang="en-US" sz="700" b="0" cap="none" dirty="0">
                <a:solidFill>
                  <a:srgbClr val="000000"/>
                </a:solidFill>
                <a:latin typeface="Zoho Puvi"/>
              </a:defRPr>
            </a:lvl3pPr>
            <a:lvl4pPr marL="1371600" lvl="3" indent="0" algn="r">
              <a:lnSpc>
                <a:spcPct val="125000"/>
              </a:lnSpc>
              <a:buNone/>
              <a:defRPr lang="en-US" sz="600" b="0" cap="none" dirty="0">
                <a:solidFill>
                  <a:srgbClr val="000000"/>
                </a:solidFill>
                <a:latin typeface="Zoho Puvi"/>
              </a:defRPr>
            </a:lvl4pPr>
            <a:lvl5pPr marL="1828800" lvl="4" indent="0" algn="r">
              <a:lnSpc>
                <a:spcPct val="125000"/>
              </a:lnSpc>
              <a:buNone/>
              <a:defRPr lang="en-US" sz="600" b="0" cap="none" dirty="0">
                <a:solidFill>
                  <a:srgbClr val="000000"/>
                </a:solidFill>
                <a:latin typeface="Zoho Puvi"/>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4" name="Title 23">
            <a:extLst>
              <a:ext uri="{2A02E5E5-569D-4180-8B59-BDFBADEC265F}">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6B33CD01-BC29-4E93-A792-01B666E326F4}"/>
              </a:ext>
            </a:extLst>
          </p:cNvPr>
          <p:cNvSpPr>
            <a:spLocks noGrp="1"/>
          </p:cNvSpPr>
          <p:nvPr>
            <p:ph type="title" idx="10"/>
          </p:nvPr>
        </p:nvSpPr>
        <p:spPr>
          <a:xfrm>
            <a:off x="6734174" y="3238500"/>
            <a:ext cx="1714500" cy="285750"/>
          </a:xfrm>
          <a:prstGeom prst="rect">
            <a:avLst/>
          </a:prstGeom>
          <a:noFill/>
          <a:ln w="9525" cap="flat">
            <a:noFill/>
            <a:prstDash val="solid"/>
            <a:round/>
          </a:ln>
        </p:spPr>
        <p:txBody>
          <a:bodyPr lIns="0" tIns="0" rIns="0" bIns="0" rtlCol="0" anchor="b">
            <a:noAutofit/>
          </a:bodyPr>
          <a:lstStyle>
            <a:lvl1pPr lvl="0" algn="l">
              <a:defRPr lang="en-US" sz="1200" b="1" cap="none" dirty="0">
                <a:solidFill>
                  <a:srgbClr val="F25A58"/>
                </a:solidFill>
                <a:latin typeface="Zoho Puvi"/>
              </a:defRPr>
            </a:lvl1pPr>
          </a:lstStyle>
          <a:p>
            <a:pPr lvl="0"/>
            <a:r>
              <a:rPr lang="en-US" dirty="0"/>
              <a:t>Click to edit Master text styles</a:t>
            </a:r>
          </a:p>
        </p:txBody>
      </p:sp>
      <p:sp>
        <p:nvSpPr>
          <p:cNvPr id="25" name="Content Placeholder 24">
            <a:extLst>
              <a:ext uri="{5DA27ABA-9B64-45D4-8812-953B35DE9A51}">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03730491-747D-41B5-BBB0-8B577446B4CF}"/>
              </a:ext>
            </a:extLst>
          </p:cNvPr>
          <p:cNvSpPr>
            <a:spLocks noGrp="1"/>
          </p:cNvSpPr>
          <p:nvPr>
            <p:ph idx="11"/>
          </p:nvPr>
        </p:nvSpPr>
        <p:spPr>
          <a:xfrm>
            <a:off x="6734174" y="3667125"/>
            <a:ext cx="1714500" cy="857250"/>
          </a:xfrm>
          <a:prstGeom prst="rect">
            <a:avLst/>
          </a:prstGeom>
          <a:noFill/>
          <a:ln w="9525" cap="flat">
            <a:noFill/>
            <a:prstDash val="solid"/>
            <a:round/>
          </a:ln>
        </p:spPr>
        <p:txBody>
          <a:bodyPr lIns="0" tIns="0" rIns="0" bIns="0" rtlCol="0">
            <a:noAutofit/>
          </a:bodyPr>
          <a:lstStyle>
            <a:lvl1pPr marL="0" lvl="0" indent="0" algn="l">
              <a:lnSpc>
                <a:spcPct val="125000"/>
              </a:lnSpc>
              <a:buNone/>
              <a:defRPr lang="en-US" sz="900" b="0" cap="none" dirty="0">
                <a:solidFill>
                  <a:srgbClr val="000000"/>
                </a:solidFill>
                <a:latin typeface="Zoho Puvi"/>
              </a:defRPr>
            </a:lvl1pPr>
            <a:lvl2pPr marL="457200" lvl="1" indent="0" algn="l">
              <a:lnSpc>
                <a:spcPct val="125000"/>
              </a:lnSpc>
              <a:buNone/>
              <a:defRPr lang="en-US" sz="800" b="0" cap="none" dirty="0">
                <a:solidFill>
                  <a:srgbClr val="000000"/>
                </a:solidFill>
                <a:latin typeface="Zoho Puvi"/>
              </a:defRPr>
            </a:lvl2pPr>
            <a:lvl3pPr marL="914400" lvl="2" indent="0" algn="l">
              <a:lnSpc>
                <a:spcPct val="125000"/>
              </a:lnSpc>
              <a:buNone/>
              <a:defRPr lang="en-US" sz="700" b="0" cap="none" dirty="0">
                <a:solidFill>
                  <a:srgbClr val="000000"/>
                </a:solidFill>
                <a:latin typeface="Zoho Puvi"/>
              </a:defRPr>
            </a:lvl3pPr>
            <a:lvl4pPr marL="1371600" lvl="3" indent="0" algn="l">
              <a:lnSpc>
                <a:spcPct val="125000"/>
              </a:lnSpc>
              <a:buNone/>
              <a:defRPr lang="en-US" sz="600" b="0" cap="none" dirty="0">
                <a:solidFill>
                  <a:srgbClr val="000000"/>
                </a:solidFill>
                <a:latin typeface="Zoho Puvi"/>
              </a:defRPr>
            </a:lvl4pPr>
            <a:lvl5pPr marL="1828800" lvl="4" indent="0" algn="l">
              <a:lnSpc>
                <a:spcPct val="125000"/>
              </a:lnSpc>
              <a:buNone/>
              <a:defRPr lang="en-US" sz="600" b="0" cap="none" dirty="0">
                <a:solidFill>
                  <a:srgbClr val="000000"/>
                </a:solidFill>
                <a:latin typeface="Zoho Puvi"/>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6" name="Slide Number Placeholder 3" hidden="1">
            <a:extLst>
              <a:ext uri="{CFA4946B-1645-42DA-BC19-33DBF3A69AA3}">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DAFA547B-F689-4DFB-92B5-D1D76873BB7A}"/>
              </a:ext>
            </a:extLst>
          </p:cNvPr>
          <p:cNvSpPr>
            <a:spLocks noGrp="1"/>
          </p:cNvSpPr>
          <p:nvPr>
            <p:ph type="sldNum" sz="quarter" idx="12"/>
          </p:nvPr>
        </p:nvSpPr>
        <p:spPr>
          <a:xfrm>
            <a:off x="7767815" y="4695033"/>
            <a:ext cx="613018" cy="285750"/>
          </a:xfrm>
          <a:noFill/>
          <a:ln w="9525" cap="flat">
            <a:noFill/>
            <a:prstDash val="solid"/>
            <a:round/>
          </a:ln>
        </p:spPr>
        <p:txBody>
          <a:bodyPr rtlCol="0"/>
          <a:lstStyle/>
          <a:p>
            <a:r>
              <a:rPr lang="en-US" dirty="0"/>
              <a:t>&lt;#&gt;</a:t>
            </a:r>
          </a:p>
        </p:txBody>
      </p:sp>
      <p:sp>
        <p:nvSpPr>
          <p:cNvPr id="27" name="Oval 26">
            <a:extLst>
              <a:ext uri="{D76D4636-B465-424E-9548-E23406E1EF2B}">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C1EA50BE-1B43-455D-842F-D4ADF633E11F}"/>
              </a:ext>
            </a:extLst>
          </p:cNvPr>
          <p:cNvSpPr>
            <a:spLocks noChangeAspect="1"/>
          </p:cNvSpPr>
          <p:nvPr userDrawn="1"/>
        </p:nvSpPr>
        <p:spPr>
          <a:xfrm>
            <a:off x="3476625" y="1476375"/>
            <a:ext cx="2190750" cy="2190750"/>
          </a:xfrm>
          <a:prstGeom prst="ellipse">
            <a:avLst/>
          </a:prstGeom>
          <a:solidFill>
            <a:srgbClr val="FFFFFF"/>
          </a:solidFill>
          <a:ln w="9525" cap="flat">
            <a:noFill/>
            <a:prstDash val="solid"/>
            <a:round/>
          </a:ln>
          <a:effectLst/>
        </p:spPr>
        <p:style>
          <a:lnRef idx="1">
            <a:schemeClr val="accent1">
              <a:shade val="50000"/>
            </a:schemeClr>
          </a:lnRef>
          <a:fillRef idx="1">
            <a:schemeClr val="accent1"/>
          </a:fillRef>
          <a:effectRef idx="0">
            <a:schemeClr val="accent1"/>
          </a:effectRef>
          <a:fontRef idx="minor">
            <a:srgbClr val="FFFFFF"/>
          </a:fontRef>
        </p:style>
        <p:txBody>
          <a:bodyPr rtlCol="0" anchor="ctr">
            <a:noAutofit/>
          </a:bodyPr>
          <a:lstStyle/>
          <a:p>
            <a:pPr algn="ctr"/>
            <a:endParaRPr lang="en-US" dirty="0"/>
          </a:p>
        </p:txBody>
      </p:sp>
      <p:sp>
        <p:nvSpPr>
          <p:cNvPr id="28" name="Title 1">
            <a:extLst>
              <a:ext uri="{1FB2EFF4-6646-48D8-B0C4-EEC842DA005A}">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C919A568-CC12-4338-94E6-DD736ECFB9F4}"/>
              </a:ext>
            </a:extLst>
          </p:cNvPr>
          <p:cNvSpPr>
            <a:spLocks noGrp="1" noChangeAspect="1"/>
          </p:cNvSpPr>
          <p:nvPr>
            <p:ph type="title" idx="13"/>
          </p:nvPr>
        </p:nvSpPr>
        <p:spPr>
          <a:xfrm>
            <a:off x="3476625" y="1476375"/>
            <a:ext cx="2190750" cy="2190750"/>
          </a:xfrm>
          <a:prstGeom prst="ellipse">
            <a:avLst/>
          </a:prstGeom>
          <a:solidFill>
            <a:srgbClr val="09BEF2"/>
          </a:solidFill>
          <a:ln w="9525" cap="flat">
            <a:noFill/>
            <a:prstDash val="solid"/>
            <a:round/>
          </a:ln>
        </p:spPr>
        <p:txBody>
          <a:bodyPr lIns="0" tIns="142875" rIns="0" bIns="0" rtlCol="0" anchor="t"/>
          <a:lstStyle>
            <a:lvl1pPr lvl="0" algn="ctr">
              <a:defRPr lang="en-US" sz="5400" b="0" cap="all" dirty="0">
                <a:solidFill>
                  <a:srgbClr val="FFFFFF"/>
                </a:solidFill>
                <a:latin typeface="OSP DIN"/>
              </a:defRPr>
            </a:lvl1pPr>
          </a:lstStyle>
          <a:p>
            <a:r>
              <a:rPr lang="en-US" dirty="0"/>
              <a:t>Click to edit Master title style</a:t>
            </a:r>
          </a:p>
        </p:txBody>
      </p:sp>
      <p:sp>
        <p:nvSpPr>
          <p:cNvPr id="29" name="Footer Placeholder 2" hidden="1">
            <a:extLst>
              <a:ext uri="{66C2AAD4-FD4B-4B69-9842-A129528B8A68}">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B46DE660-30B8-468E-93D2-99C8E2F51068}"/>
              </a:ext>
            </a:extLst>
          </p:cNvPr>
          <p:cNvSpPr>
            <a:spLocks noGrp="1"/>
          </p:cNvSpPr>
          <p:nvPr>
            <p:ph type="ftr" sz="quarter" idx="14"/>
          </p:nvPr>
        </p:nvSpPr>
        <p:spPr>
          <a:xfrm>
            <a:off x="2495550" y="4686300"/>
            <a:ext cx="5181600" cy="285750"/>
          </a:xfrm>
          <a:noFill/>
          <a:ln w="9525" cap="flat">
            <a:noFill/>
            <a:prstDash val="solid"/>
            <a:round/>
          </a:ln>
        </p:spPr>
        <p:txBody>
          <a:bodyPr rtlCol="0"/>
          <a:lstStyle/>
          <a:p>
            <a:r>
              <a:rPr lang="en-US" dirty="0"/>
              <a:t>Footer</a:t>
            </a:r>
          </a:p>
        </p:txBody>
      </p:sp>
      <p:sp>
        <p:nvSpPr>
          <p:cNvPr id="30" name="Date Placeholder 1" hidden="1">
            <a:extLst>
              <a:ext uri="{C9BFE83D-9E4E-48DE-B82B-0C7672BA4297}">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BE1932C2-904B-4569-962A-9E69D9B2149E}"/>
              </a:ext>
            </a:extLst>
          </p:cNvPr>
          <p:cNvSpPr>
            <a:spLocks noGrp="1"/>
          </p:cNvSpPr>
          <p:nvPr>
            <p:ph type="dt" sz="half" idx="15"/>
          </p:nvPr>
        </p:nvSpPr>
        <p:spPr>
          <a:xfrm>
            <a:off x="762000" y="4695033"/>
            <a:ext cx="1639570" cy="285750"/>
          </a:xfrm>
          <a:noFill/>
          <a:ln w="9525" cap="flat">
            <a:noFill/>
            <a:prstDash val="solid"/>
            <a:round/>
          </a:ln>
        </p:spPr>
        <p:txBody>
          <a:bodyPr rtlCol="0"/>
          <a:lstStyle/>
          <a:p>
            <a:r>
              <a:rPr lang="en-US" dirty="0"/>
              <a:t>Date</a:t>
            </a:r>
          </a:p>
        </p:txBody>
      </p:sp>
      <p:sp>
        <p:nvSpPr>
          <p:cNvPr id="31" name="Title 30">
            <a:extLst>
              <a:ext uri="{E9D4B331-A02D-44AF-A233-2E5BD1A1C9F9}">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91500748-076E-46F5-8111-EB7B8D0A0287}"/>
              </a:ext>
            </a:extLst>
          </p:cNvPr>
          <p:cNvSpPr>
            <a:spLocks noGrp="1"/>
          </p:cNvSpPr>
          <p:nvPr>
            <p:ph type="title" idx="16"/>
          </p:nvPr>
        </p:nvSpPr>
        <p:spPr>
          <a:xfrm>
            <a:off x="3593702" y="2714625"/>
            <a:ext cx="1956595" cy="190500"/>
          </a:xfrm>
          <a:prstGeom prst="rect">
            <a:avLst/>
          </a:prstGeom>
          <a:noFill/>
          <a:ln w="9525" cap="flat">
            <a:noFill/>
            <a:prstDash val="solid"/>
            <a:round/>
          </a:ln>
        </p:spPr>
        <p:txBody>
          <a:bodyPr lIns="0" tIns="0" rIns="0" bIns="0" rtlCol="0" anchor="t">
            <a:noAutofit/>
          </a:bodyPr>
          <a:lstStyle>
            <a:lvl1pPr lvl="0" algn="ctr">
              <a:defRPr lang="en-US" sz="800" b="0" cap="all" dirty="0">
                <a:solidFill>
                  <a:srgbClr val="FFFFFF"/>
                </a:solidFill>
                <a:latin typeface="Zoho Puvi"/>
              </a:defRPr>
            </a:lvl1pPr>
          </a:lstStyle>
          <a:p>
            <a:pPr lvl="0"/>
            <a:r>
              <a:rPr lang="en-US" dirty="0"/>
              <a:t>Click to edit Master text styles</a:t>
            </a:r>
          </a:p>
        </p:txBody>
      </p:sp>
    </p:spTree>
    <p:custDataLst>
      <p:tags r:id="rId1"/>
    </p:custDataLst>
    <p:extLst>
      <p:ext uri="{5A4FDAE2-AC23-4CBA-92C9-C943737D64D8}">
        <p14:creationId xmlns="" xmlns:c="http://schemas.openxmlformats.org/drawingml/2006/chart" xmlns:cs="http://schemas.microsoft.com/office/drawing/2012/chartStyle" xmlns:ns1="http://schemas.openxmlformats.org/officeDocument/2006/extended-properties" xmlns:vt="http://schemas.openxmlformats.org/officeDocument/2006/docPropsVTypes" xmlns:p14="http://schemas.microsoft.com/office/powerpoint/2010/main" val="171471806797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preserve="1">
  <p:cSld name="SWOTS1-Layout-01">
    <p:bg>
      <p:bgPr>
        <a:gradFill rotWithShape="1">
          <a:gsLst>
            <a:gs pos="0">
              <a:srgbClr val="0F1E34"/>
            </a:gs>
            <a:gs pos="100000">
              <a:srgbClr val="060E1B"/>
            </a:gs>
          </a:gsLst>
          <a:path path="circle">
            <a:fillToRect l="50000" t="50000" r="50000" b="50000"/>
          </a:path>
        </a:gradFill>
        <a:effectLst/>
      </p:bgPr>
    </p:bg>
    <p:spTree>
      <p:nvGrpSpPr>
        <p:cNvPr id="1" name=""/>
        <p:cNvGrpSpPr/>
        <p:nvPr/>
      </p:nvGrpSpPr>
      <p:grpSpPr>
        <a:xfrm>
          <a:off x="0" y="0"/>
          <a:ext cx="0" cy="0"/>
          <a:chOff x="0" y="0"/>
          <a:chExt cx="0" cy="0"/>
        </a:xfrm>
      </p:grpSpPr>
      <p:sp>
        <p:nvSpPr>
          <p:cNvPr id="2" name="PathF7B6">
            <a:extLst>
              <a:ext uri="{949AAC10-9405-4CD1-ABA3-D336596FC65C}">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D00B263D-E4F7-40DE-8D56-B45802EF1A9F}"/>
              </a:ext>
            </a:extLst>
          </p:cNvPr>
          <p:cNvSpPr/>
          <p:nvPr userDrawn="1"/>
        </p:nvSpPr>
        <p:spPr>
          <a:xfrm>
            <a:off x="0" y="1171575"/>
            <a:ext cx="9144000" cy="3486150"/>
          </a:xfrm>
          <a:custGeom>
            <a:avLst/>
            <a:gdLst/>
            <a:ahLst/>
            <a:cxnLst/>
            <a:rect l="0" t="0" r="r" b="b"/>
            <a:pathLst>
              <a:path w="9144000" h="3486150">
                <a:moveTo>
                  <a:pt x="9144000" y="3486150"/>
                </a:moveTo>
                <a:lnTo>
                  <a:pt x="7967752" y="3486150"/>
                </a:lnTo>
                <a:cubicBezTo>
                  <a:pt x="7967752" y="1608147"/>
                  <a:pt x="6445290" y="0"/>
                  <a:pt x="4567238" y="0"/>
                </a:cubicBezTo>
                <a:cubicBezTo>
                  <a:pt x="2689185" y="0"/>
                  <a:pt x="1166723" y="1608147"/>
                  <a:pt x="1166723" y="3486150"/>
                </a:cubicBezTo>
                <a:lnTo>
                  <a:pt x="0" y="3486150"/>
                </a:lnTo>
              </a:path>
            </a:pathLst>
          </a:custGeom>
          <a:noFill/>
          <a:ln w="285750">
            <a:solidFill>
              <a:srgbClr val="F8FAFE">
                <a:alpha val="5000"/>
              </a:srgbClr>
            </a:solidFill>
            <a:prstDash val="solid"/>
            <a:miter lim="800000"/>
          </a:ln>
        </p:spPr>
        <p:txBody>
          <a:bodyPr rtlCol="0" anchor="ctr">
            <a:noAutofit/>
          </a:bodyPr>
          <a:lstStyle/>
          <a:p>
            <a:pPr algn="ctr"/>
            <a:endParaRPr lang="en-US" dirty="0"/>
          </a:p>
        </p:txBody>
      </p:sp>
      <p:sp>
        <p:nvSpPr>
          <p:cNvPr id="3" name="Oval Callout 2">
            <a:extLst>
              <a:ext uri="{53F9FC98-C7EA-4724-930D-56FF420F505B}">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FFBFF5CF-44A0-4B48-88B1-2F3B4B24185E}"/>
              </a:ext>
            </a:extLst>
          </p:cNvPr>
          <p:cNvSpPr>
            <a:spLocks noChangeAspect="1"/>
          </p:cNvSpPr>
          <p:nvPr userDrawn="1"/>
        </p:nvSpPr>
        <p:spPr>
          <a:xfrm flipH="1">
            <a:off x="647700" y="2143125"/>
            <a:ext cx="1905000" cy="1905000"/>
          </a:xfrm>
          <a:prstGeom prst="wedgeEllipseCallout">
            <a:avLst>
              <a:gd name="adj1" fmla="val -55237"/>
              <a:gd name="adj2" fmla="val 28188"/>
            </a:avLst>
          </a:prstGeom>
          <a:gradFill rotWithShape="1">
            <a:gsLst>
              <a:gs pos="0">
                <a:srgbClr val="41A141"/>
              </a:gs>
              <a:gs pos="100000">
                <a:srgbClr val="1F6D1E">
                  <a:alpha val="100000"/>
                </a:srgbClr>
              </a:gs>
            </a:gsLst>
            <a:lin ang="5400000" scaled="0"/>
          </a:gradFill>
          <a:ln>
            <a:noFill/>
          </a:ln>
          <a:effectLst/>
        </p:spPr>
        <p:style>
          <a:lnRef idx="1">
            <a:schemeClr val="accent1">
              <a:shade val="50000"/>
            </a:schemeClr>
          </a:lnRef>
          <a:fillRef idx="1">
            <a:schemeClr val="accent1"/>
          </a:fillRef>
          <a:effectRef idx="0">
            <a:schemeClr val="accent1"/>
          </a:effectRef>
          <a:fontRef idx="minor">
            <a:srgbClr val="FFFFFF"/>
          </a:fontRef>
        </p:style>
        <p:txBody>
          <a:bodyPr rtlCol="0" anchor="ctr">
            <a:noAutofit/>
          </a:bodyPr>
          <a:lstStyle/>
          <a:p>
            <a:pPr algn="ctr"/>
            <a:endParaRPr lang="en-US" dirty="0"/>
          </a:p>
        </p:txBody>
      </p:sp>
      <p:sp>
        <p:nvSpPr>
          <p:cNvPr id="4" name="Oval 3">
            <a:extLst>
              <a:ext uri="{F09D4E7D-9772-46EC-99EE-22457977940B}">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C26DB3CA-1196-43D3-8416-8C0E3E56AB8B}"/>
              </a:ext>
            </a:extLst>
          </p:cNvPr>
          <p:cNvSpPr>
            <a:spLocks noChangeAspect="1"/>
          </p:cNvSpPr>
          <p:nvPr userDrawn="1"/>
        </p:nvSpPr>
        <p:spPr>
          <a:xfrm>
            <a:off x="428625" y="2143125"/>
            <a:ext cx="619125" cy="619125"/>
          </a:xfrm>
          <a:prstGeom prst="ellipse">
            <a:avLst/>
          </a:prstGeom>
          <a:solidFill>
            <a:srgbClr val="FFFFFF"/>
          </a:solidFill>
          <a:ln>
            <a:noFill/>
          </a:ln>
          <a:effectLst>
            <a:outerShdw blurRad="762000" dir="5400000">
              <a:srgbClr val="3F3F3F">
                <a:alpha val="30000"/>
              </a:srgbClr>
            </a:outerShdw>
          </a:effectLst>
        </p:spPr>
        <p:style>
          <a:lnRef idx="1">
            <a:schemeClr val="accent1">
              <a:shade val="50000"/>
            </a:schemeClr>
          </a:lnRef>
          <a:fillRef idx="1">
            <a:schemeClr val="accent1"/>
          </a:fillRef>
          <a:effectRef idx="0">
            <a:schemeClr val="accent1"/>
          </a:effectRef>
          <a:fontRef idx="minor">
            <a:srgbClr val="FFFFFF"/>
          </a:fontRef>
        </p:style>
        <p:txBody>
          <a:bodyPr rtlCol="0" anchor="ctr">
            <a:noAutofit/>
          </a:bodyPr>
          <a:lstStyle/>
          <a:p>
            <a:pPr algn="ctr"/>
            <a:endParaRPr lang="en-US" dirty="0"/>
          </a:p>
        </p:txBody>
      </p:sp>
      <p:sp>
        <p:nvSpPr>
          <p:cNvPr id="5" name="Oval Callout 4">
            <a:extLst>
              <a:ext uri="{9ABA13E6-D2DA-4481-BE22-96A8340442B7}">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6E8B815C-A4FA-4F48-98B9-B62CAE611B37}"/>
              </a:ext>
            </a:extLst>
          </p:cNvPr>
          <p:cNvSpPr>
            <a:spLocks noChangeAspect="1"/>
          </p:cNvSpPr>
          <p:nvPr userDrawn="1"/>
        </p:nvSpPr>
        <p:spPr>
          <a:xfrm flipH="1">
            <a:off x="2390775" y="419100"/>
            <a:ext cx="1905000" cy="1905000"/>
          </a:xfrm>
          <a:prstGeom prst="wedgeEllipseCallout">
            <a:avLst>
              <a:gd name="adj1" fmla="val -34737"/>
              <a:gd name="adj2" fmla="val 51688"/>
            </a:avLst>
          </a:prstGeom>
          <a:gradFill rotWithShape="1">
            <a:gsLst>
              <a:gs pos="0">
                <a:srgbClr val="4C63B6"/>
              </a:gs>
              <a:gs pos="100000">
                <a:srgbClr val="202F7B"/>
              </a:gs>
            </a:gsLst>
            <a:lin ang="5400000" scaled="0"/>
          </a:gradFill>
          <a:ln>
            <a:noFill/>
          </a:ln>
          <a:effectLst/>
        </p:spPr>
        <p:style>
          <a:lnRef idx="1">
            <a:schemeClr val="accent1">
              <a:shade val="50000"/>
            </a:schemeClr>
          </a:lnRef>
          <a:fillRef idx="1">
            <a:schemeClr val="accent1"/>
          </a:fillRef>
          <a:effectRef idx="0">
            <a:schemeClr val="accent1"/>
          </a:effectRef>
          <a:fontRef idx="minor">
            <a:srgbClr val="FFFFFF"/>
          </a:fontRef>
        </p:style>
        <p:txBody>
          <a:bodyPr rtlCol="0" anchor="ctr">
            <a:noAutofit/>
          </a:bodyPr>
          <a:lstStyle/>
          <a:p>
            <a:pPr algn="ctr"/>
            <a:endParaRPr lang="en-US" dirty="0"/>
          </a:p>
        </p:txBody>
      </p:sp>
      <p:sp>
        <p:nvSpPr>
          <p:cNvPr id="6" name="Oval 5">
            <a:extLst>
              <a:ext uri="{7BDC05E9-6EEC-48BC-8E05-5273157B4AA9}">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D1261DA5-2C3B-41BC-BB17-22889434F486}"/>
              </a:ext>
            </a:extLst>
          </p:cNvPr>
          <p:cNvSpPr>
            <a:spLocks noChangeAspect="1"/>
          </p:cNvSpPr>
          <p:nvPr userDrawn="1"/>
        </p:nvSpPr>
        <p:spPr>
          <a:xfrm>
            <a:off x="2190750" y="447675"/>
            <a:ext cx="619125" cy="619125"/>
          </a:xfrm>
          <a:prstGeom prst="ellipse">
            <a:avLst/>
          </a:prstGeom>
          <a:solidFill>
            <a:srgbClr val="FFFFFF"/>
          </a:solidFill>
          <a:ln>
            <a:noFill/>
          </a:ln>
          <a:effectLst>
            <a:outerShdw blurRad="762000" dir="5400000">
              <a:srgbClr val="3F3F3F">
                <a:alpha val="30000"/>
              </a:srgbClr>
            </a:outerShdw>
          </a:effectLst>
        </p:spPr>
        <p:style>
          <a:lnRef idx="1">
            <a:schemeClr val="accent1">
              <a:shade val="50000"/>
            </a:schemeClr>
          </a:lnRef>
          <a:fillRef idx="1">
            <a:schemeClr val="accent1"/>
          </a:fillRef>
          <a:effectRef idx="0">
            <a:schemeClr val="accent1"/>
          </a:effectRef>
          <a:fontRef idx="minor">
            <a:srgbClr val="FFFFFF"/>
          </a:fontRef>
        </p:style>
        <p:txBody>
          <a:bodyPr rtlCol="0" anchor="ctr">
            <a:noAutofit/>
          </a:bodyPr>
          <a:lstStyle/>
          <a:p>
            <a:pPr algn="ctr"/>
            <a:endParaRPr lang="en-US" dirty="0"/>
          </a:p>
        </p:txBody>
      </p:sp>
      <p:sp>
        <p:nvSpPr>
          <p:cNvPr id="7" name="Oval Callout 6">
            <a:extLst>
              <a:ext uri="{70DADF8E-7D41-40E8-94D6-673683913ED4}">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D2CC9B42-0587-4576-829D-E973489476CD}"/>
              </a:ext>
            </a:extLst>
          </p:cNvPr>
          <p:cNvSpPr>
            <a:spLocks noChangeAspect="1"/>
          </p:cNvSpPr>
          <p:nvPr userDrawn="1"/>
        </p:nvSpPr>
        <p:spPr>
          <a:xfrm>
            <a:off x="4810125" y="419100"/>
            <a:ext cx="1905000" cy="1905000"/>
          </a:xfrm>
          <a:prstGeom prst="wedgeEllipseCallout">
            <a:avLst>
              <a:gd name="adj1" fmla="val -34737"/>
              <a:gd name="adj2" fmla="val 51688"/>
            </a:avLst>
          </a:prstGeom>
          <a:gradFill rotWithShape="1">
            <a:gsLst>
              <a:gs pos="0">
                <a:srgbClr val="F1BC49"/>
              </a:gs>
              <a:gs pos="100000">
                <a:srgbClr val="C2831C"/>
              </a:gs>
            </a:gsLst>
            <a:lin ang="5400000" scaled="0"/>
          </a:gradFill>
          <a:ln>
            <a:noFill/>
          </a:ln>
          <a:effectLst/>
        </p:spPr>
        <p:style>
          <a:lnRef idx="1">
            <a:schemeClr val="accent1">
              <a:shade val="50000"/>
            </a:schemeClr>
          </a:lnRef>
          <a:fillRef idx="1">
            <a:schemeClr val="accent1"/>
          </a:fillRef>
          <a:effectRef idx="0">
            <a:schemeClr val="accent1"/>
          </a:effectRef>
          <a:fontRef idx="minor">
            <a:srgbClr val="FFFFFF"/>
          </a:fontRef>
        </p:style>
        <p:txBody>
          <a:bodyPr rtlCol="0" anchor="ctr">
            <a:noAutofit/>
          </a:bodyPr>
          <a:lstStyle/>
          <a:p>
            <a:pPr algn="ctr"/>
            <a:endParaRPr lang="en-US" dirty="0"/>
          </a:p>
        </p:txBody>
      </p:sp>
      <p:sp>
        <p:nvSpPr>
          <p:cNvPr id="8" name="Oval 7">
            <a:extLst>
              <a:ext uri="{432331D4-D202-4386-BC44-B5EFAA35888C}">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333D4F80-5788-4559-989B-EF494D156D94}"/>
              </a:ext>
            </a:extLst>
          </p:cNvPr>
          <p:cNvSpPr>
            <a:spLocks noChangeAspect="1"/>
          </p:cNvSpPr>
          <p:nvPr userDrawn="1"/>
        </p:nvSpPr>
        <p:spPr>
          <a:xfrm>
            <a:off x="6381750" y="447675"/>
            <a:ext cx="619125" cy="619125"/>
          </a:xfrm>
          <a:prstGeom prst="ellipse">
            <a:avLst/>
          </a:prstGeom>
          <a:solidFill>
            <a:srgbClr val="FFFFFF"/>
          </a:solidFill>
          <a:ln>
            <a:noFill/>
          </a:ln>
          <a:effectLst>
            <a:outerShdw blurRad="762000" dir="5400000">
              <a:srgbClr val="3F3F3F">
                <a:alpha val="30000"/>
              </a:srgbClr>
            </a:outerShdw>
          </a:effectLst>
        </p:spPr>
        <p:style>
          <a:lnRef idx="1">
            <a:schemeClr val="accent1">
              <a:shade val="50000"/>
            </a:schemeClr>
          </a:lnRef>
          <a:fillRef idx="1">
            <a:schemeClr val="accent1"/>
          </a:fillRef>
          <a:effectRef idx="0">
            <a:schemeClr val="accent1"/>
          </a:effectRef>
          <a:fontRef idx="minor">
            <a:srgbClr val="FFFFFF"/>
          </a:fontRef>
        </p:style>
        <p:txBody>
          <a:bodyPr rtlCol="0" anchor="ctr">
            <a:noAutofit/>
          </a:bodyPr>
          <a:lstStyle/>
          <a:p>
            <a:pPr algn="ctr"/>
            <a:endParaRPr lang="en-US" dirty="0"/>
          </a:p>
        </p:txBody>
      </p:sp>
      <p:sp>
        <p:nvSpPr>
          <p:cNvPr id="9" name="Oval Callout 8">
            <a:extLst>
              <a:ext uri="{80B15440-95CA-40D5-BE5D-D4CF1D6B5844}">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6E41F4FA-83F9-46F4-A5C3-37B6A0B275BF}"/>
              </a:ext>
            </a:extLst>
          </p:cNvPr>
          <p:cNvSpPr>
            <a:spLocks noChangeAspect="1"/>
          </p:cNvSpPr>
          <p:nvPr userDrawn="1"/>
        </p:nvSpPr>
        <p:spPr>
          <a:xfrm>
            <a:off x="6610350" y="2143125"/>
            <a:ext cx="1905000" cy="1905000"/>
          </a:xfrm>
          <a:prstGeom prst="wedgeEllipseCallout">
            <a:avLst>
              <a:gd name="adj1" fmla="val -55237"/>
              <a:gd name="adj2" fmla="val 28188"/>
            </a:avLst>
          </a:prstGeom>
          <a:gradFill rotWithShape="1">
            <a:gsLst>
              <a:gs pos="0">
                <a:srgbClr val="D56A3C"/>
              </a:gs>
              <a:gs pos="100000">
                <a:srgbClr val="9B411B"/>
              </a:gs>
            </a:gsLst>
            <a:lin ang="5400000" scaled="0"/>
          </a:gradFill>
          <a:ln>
            <a:noFill/>
          </a:ln>
          <a:effectLst/>
        </p:spPr>
        <p:style>
          <a:lnRef idx="1">
            <a:schemeClr val="accent1">
              <a:shade val="50000"/>
            </a:schemeClr>
          </a:lnRef>
          <a:fillRef idx="1">
            <a:schemeClr val="accent1"/>
          </a:fillRef>
          <a:effectRef idx="0">
            <a:schemeClr val="accent1"/>
          </a:effectRef>
          <a:fontRef idx="minor">
            <a:srgbClr val="FFFFFF"/>
          </a:fontRef>
        </p:style>
        <p:txBody>
          <a:bodyPr rtlCol="0" anchor="ctr">
            <a:noAutofit/>
          </a:bodyPr>
          <a:lstStyle/>
          <a:p>
            <a:pPr algn="ctr"/>
            <a:endParaRPr lang="en-US" dirty="0"/>
          </a:p>
        </p:txBody>
      </p:sp>
      <p:sp>
        <p:nvSpPr>
          <p:cNvPr id="10" name="Oval 9">
            <a:extLst>
              <a:ext uri="{9D4B5722-7E4C-4B10-B76E-5C97D70CE96F}">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57F28B4D-5A72-4F8F-8BD0-011AC2192456}"/>
              </a:ext>
            </a:extLst>
          </p:cNvPr>
          <p:cNvSpPr>
            <a:spLocks noChangeAspect="1"/>
          </p:cNvSpPr>
          <p:nvPr userDrawn="1"/>
        </p:nvSpPr>
        <p:spPr>
          <a:xfrm>
            <a:off x="8096250" y="2143125"/>
            <a:ext cx="619125" cy="619125"/>
          </a:xfrm>
          <a:prstGeom prst="ellipse">
            <a:avLst/>
          </a:prstGeom>
          <a:solidFill>
            <a:srgbClr val="FFFFFF"/>
          </a:solidFill>
          <a:ln>
            <a:noFill/>
          </a:ln>
          <a:effectLst>
            <a:outerShdw blurRad="762000" dir="5400000">
              <a:srgbClr val="3F3F3F">
                <a:alpha val="30000"/>
              </a:srgbClr>
            </a:outerShdw>
          </a:effectLst>
        </p:spPr>
        <p:style>
          <a:lnRef idx="1">
            <a:schemeClr val="accent1">
              <a:shade val="50000"/>
            </a:schemeClr>
          </a:lnRef>
          <a:fillRef idx="1">
            <a:schemeClr val="accent1"/>
          </a:fillRef>
          <a:effectRef idx="0">
            <a:schemeClr val="accent1"/>
          </a:effectRef>
          <a:fontRef idx="minor">
            <a:srgbClr val="FFFFFF"/>
          </a:fontRef>
        </p:style>
        <p:txBody>
          <a:bodyPr rtlCol="0" anchor="ctr">
            <a:noAutofit/>
          </a:bodyPr>
          <a:lstStyle/>
          <a:p>
            <a:pPr algn="ctr"/>
            <a:endParaRPr lang="en-US" dirty="0"/>
          </a:p>
        </p:txBody>
      </p:sp>
      <p:sp>
        <p:nvSpPr>
          <p:cNvPr id="11" name="Slide Number Placeholder 3" hidden="1">
            <a:extLst>
              <a:ext uri="{219EB322-9336-4169-8AD8-03FB7933D444}">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E759C126-AB23-4AD3-8ED9-BBE1AE132112}"/>
              </a:ext>
            </a:extLst>
          </p:cNvPr>
          <p:cNvSpPr>
            <a:spLocks noGrp="1"/>
          </p:cNvSpPr>
          <p:nvPr>
            <p:ph type="sldNum" sz="quarter"/>
          </p:nvPr>
        </p:nvSpPr>
        <p:spPr>
          <a:xfrm>
            <a:off x="7767815" y="4695033"/>
            <a:ext cx="613018" cy="285750"/>
          </a:xfrm>
          <a:noFill/>
          <a:ln>
            <a:noFill/>
          </a:ln>
        </p:spPr>
        <p:txBody>
          <a:bodyPr rtlCol="0"/>
          <a:lstStyle/>
          <a:p>
            <a:r>
              <a:rPr lang="en-US" dirty="0"/>
              <a:t>&lt;#&gt;</a:t>
            </a:r>
          </a:p>
        </p:txBody>
      </p:sp>
      <p:sp>
        <p:nvSpPr>
          <p:cNvPr id="12" name="Footer Placeholder 2" hidden="1">
            <a:extLst>
              <a:ext uri="{B98B190D-6613-4D8F-83E4-E29266276268}">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97994BDF-2BE1-46C5-8A00-E0F197DA9C18}"/>
              </a:ext>
            </a:extLst>
          </p:cNvPr>
          <p:cNvSpPr>
            <a:spLocks noGrp="1"/>
          </p:cNvSpPr>
          <p:nvPr>
            <p:ph type="ftr" sz="quarter" idx="1"/>
          </p:nvPr>
        </p:nvSpPr>
        <p:spPr>
          <a:xfrm>
            <a:off x="2495550" y="4686300"/>
            <a:ext cx="5181600" cy="285750"/>
          </a:xfrm>
          <a:noFill/>
          <a:ln>
            <a:noFill/>
          </a:ln>
        </p:spPr>
        <p:txBody>
          <a:bodyPr rtlCol="0"/>
          <a:lstStyle/>
          <a:p>
            <a:r>
              <a:rPr lang="en-US" dirty="0"/>
              <a:t>Footer</a:t>
            </a:r>
          </a:p>
        </p:txBody>
      </p:sp>
      <p:sp>
        <p:nvSpPr>
          <p:cNvPr id="13" name="Date Placeholder 1" hidden="1">
            <a:extLst>
              <a:ext uri="{FB23E499-244A-4674-9963-33C0607BBF6C}">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283F5A05-BFDA-474E-B5D2-F2B6372E1F61}"/>
              </a:ext>
            </a:extLst>
          </p:cNvPr>
          <p:cNvSpPr>
            <a:spLocks noGrp="1"/>
          </p:cNvSpPr>
          <p:nvPr>
            <p:ph type="dt" sz="half" idx="2"/>
          </p:nvPr>
        </p:nvSpPr>
        <p:spPr>
          <a:xfrm>
            <a:off x="762000" y="4695033"/>
            <a:ext cx="1639570" cy="285750"/>
          </a:xfrm>
          <a:noFill/>
          <a:ln>
            <a:noFill/>
          </a:ln>
        </p:spPr>
        <p:txBody>
          <a:bodyPr rtlCol="0"/>
          <a:lstStyle/>
          <a:p>
            <a:r>
              <a:rPr lang="en-US" dirty="0"/>
              <a:t>Date</a:t>
            </a:r>
          </a:p>
        </p:txBody>
      </p:sp>
      <p:sp>
        <p:nvSpPr>
          <p:cNvPr id="14" name="Title 13">
            <a:extLst>
              <a:ext uri="{6EDEC3FF-69AB-4A0D-A869-D508B2311C6D}">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526FA93B-AF70-43BC-8319-837581E98E55}"/>
              </a:ext>
            </a:extLst>
          </p:cNvPr>
          <p:cNvSpPr>
            <a:spLocks noGrp="1"/>
          </p:cNvSpPr>
          <p:nvPr>
            <p:ph type="title" idx="3"/>
          </p:nvPr>
        </p:nvSpPr>
        <p:spPr>
          <a:xfrm>
            <a:off x="923686" y="2457450"/>
            <a:ext cx="1343501" cy="238125"/>
          </a:xfrm>
          <a:prstGeom prst="rect">
            <a:avLst/>
          </a:prstGeom>
          <a:noFill/>
          <a:ln>
            <a:noFill/>
          </a:ln>
        </p:spPr>
        <p:txBody>
          <a:bodyPr lIns="0" tIns="0" rIns="0" bIns="0" rtlCol="0" anchor="b">
            <a:noAutofit/>
          </a:bodyPr>
          <a:lstStyle>
            <a:lvl1pPr lvl="0" algn="ctr">
              <a:defRPr lang="en-US" sz="900" b="1" cap="all" dirty="0">
                <a:solidFill>
                  <a:srgbClr val="FFFFFF"/>
                </a:solidFill>
                <a:latin typeface="Montserrat-heavy"/>
              </a:defRPr>
            </a:lvl1pPr>
          </a:lstStyle>
          <a:p>
            <a:pPr lvl="0"/>
            <a:r>
              <a:rPr lang="en-US" dirty="0"/>
              <a:t>Click to edit Master text styles</a:t>
            </a:r>
          </a:p>
        </p:txBody>
      </p:sp>
      <p:sp>
        <p:nvSpPr>
          <p:cNvPr id="15" name="Content Placeholder 14">
            <a:extLst>
              <a:ext uri="{42E66B0B-060C-4AA5-B509-9D5D3CA0E114}">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93707E01-23B1-4AC5-8E63-BE78D7B6DFA9}"/>
              </a:ext>
            </a:extLst>
          </p:cNvPr>
          <p:cNvSpPr>
            <a:spLocks noGrp="1"/>
          </p:cNvSpPr>
          <p:nvPr>
            <p:ph idx="4"/>
          </p:nvPr>
        </p:nvSpPr>
        <p:spPr>
          <a:xfrm>
            <a:off x="857250" y="2771775"/>
            <a:ext cx="1476375" cy="857250"/>
          </a:xfrm>
          <a:prstGeom prst="rect">
            <a:avLst/>
          </a:prstGeom>
          <a:noFill/>
          <a:ln>
            <a:noFill/>
          </a:ln>
        </p:spPr>
        <p:txBody>
          <a:bodyPr lIns="0" tIns="0" rIns="0" bIns="0" rtlCol="0" anchor="t">
            <a:noAutofit/>
          </a:bodyPr>
          <a:lstStyle>
            <a:lvl1pPr marL="0" lvl="0" indent="0" algn="ctr">
              <a:lnSpc>
                <a:spcPct val="125000"/>
              </a:lnSpc>
              <a:buNone/>
              <a:defRPr lang="en-US" sz="900" b="0" cap="none" dirty="0">
                <a:solidFill>
                  <a:srgbClr val="FFFFFF"/>
                </a:solidFill>
                <a:latin typeface="Source Sans Pro"/>
              </a:defRPr>
            </a:lvl1pPr>
            <a:lvl2pPr marL="457200" lvl="1" indent="0" algn="ctr">
              <a:lnSpc>
                <a:spcPct val="125000"/>
              </a:lnSpc>
              <a:buNone/>
              <a:defRPr lang="en-US" sz="800" b="0" cap="none" dirty="0">
                <a:solidFill>
                  <a:srgbClr val="FFFFFF"/>
                </a:solidFill>
                <a:latin typeface="Source Sans Pro"/>
              </a:defRPr>
            </a:lvl2pPr>
            <a:lvl3pPr marL="914400" lvl="2" indent="0" algn="ctr">
              <a:lnSpc>
                <a:spcPct val="125000"/>
              </a:lnSpc>
              <a:buNone/>
              <a:defRPr lang="en-US" sz="700" b="0" cap="none" dirty="0">
                <a:solidFill>
                  <a:srgbClr val="FFFFFF"/>
                </a:solidFill>
                <a:latin typeface="Source Sans Pro"/>
              </a:defRPr>
            </a:lvl3pPr>
            <a:lvl4pPr marL="1371600" lvl="3" indent="0" algn="ctr">
              <a:lnSpc>
                <a:spcPct val="125000"/>
              </a:lnSpc>
              <a:buNone/>
              <a:defRPr lang="en-US" sz="600" b="0" cap="none" dirty="0">
                <a:solidFill>
                  <a:srgbClr val="FFFFFF"/>
                </a:solidFill>
                <a:latin typeface="Source Sans Pro"/>
              </a:defRPr>
            </a:lvl4pPr>
            <a:lvl5pPr marL="1828800" lvl="4" indent="0" algn="ctr">
              <a:lnSpc>
                <a:spcPct val="125000"/>
              </a:lnSpc>
              <a:buNone/>
              <a:defRPr lang="en-US" sz="600" b="0" cap="none" dirty="0">
                <a:solidFill>
                  <a:srgbClr val="FFFFFF"/>
                </a:solidFill>
                <a:latin typeface="Source Sans Pro"/>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Title 15">
            <a:extLst>
              <a:ext uri="{3BE1D62A-07F6-44E4-8BC9-CE72B1DAEDC1}">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75174BAA-DD46-411C-97EB-FFB174E506E6}"/>
              </a:ext>
            </a:extLst>
          </p:cNvPr>
          <p:cNvSpPr>
            <a:spLocks noGrp="1"/>
          </p:cNvSpPr>
          <p:nvPr>
            <p:ph type="title" idx="5"/>
          </p:nvPr>
        </p:nvSpPr>
        <p:spPr>
          <a:xfrm>
            <a:off x="2685812" y="704850"/>
            <a:ext cx="1343501" cy="238125"/>
          </a:xfrm>
          <a:prstGeom prst="rect">
            <a:avLst/>
          </a:prstGeom>
          <a:noFill/>
          <a:ln>
            <a:noFill/>
          </a:ln>
        </p:spPr>
        <p:txBody>
          <a:bodyPr lIns="0" tIns="0" rIns="0" bIns="0" rtlCol="0" anchor="b">
            <a:noAutofit/>
          </a:bodyPr>
          <a:lstStyle>
            <a:lvl1pPr lvl="0" algn="ctr">
              <a:defRPr lang="en-US" sz="900" b="1" cap="all" dirty="0">
                <a:solidFill>
                  <a:srgbClr val="FFFFFF"/>
                </a:solidFill>
                <a:latin typeface="Montserrat-heavy"/>
              </a:defRPr>
            </a:lvl1pPr>
          </a:lstStyle>
          <a:p>
            <a:pPr lvl="0"/>
            <a:r>
              <a:rPr lang="en-US" dirty="0"/>
              <a:t>Click to edit Master text styles</a:t>
            </a:r>
          </a:p>
        </p:txBody>
      </p:sp>
      <p:sp>
        <p:nvSpPr>
          <p:cNvPr id="17" name="Content Placeholder 16">
            <a:extLst>
              <a:ext uri="{B0A122C5-BD07-4D15-A1BD-81815A2F4B52}">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D67BCBFB-21D7-41D2-B168-5D52C021B043}"/>
              </a:ext>
            </a:extLst>
          </p:cNvPr>
          <p:cNvSpPr>
            <a:spLocks noGrp="1"/>
          </p:cNvSpPr>
          <p:nvPr>
            <p:ph idx="6"/>
          </p:nvPr>
        </p:nvSpPr>
        <p:spPr>
          <a:xfrm>
            <a:off x="2619375" y="1028700"/>
            <a:ext cx="1476375" cy="762000"/>
          </a:xfrm>
          <a:prstGeom prst="rect">
            <a:avLst/>
          </a:prstGeom>
          <a:noFill/>
          <a:ln>
            <a:noFill/>
          </a:ln>
        </p:spPr>
        <p:txBody>
          <a:bodyPr lIns="0" tIns="0" rIns="0" bIns="0" rtlCol="0" anchor="t">
            <a:noAutofit/>
          </a:bodyPr>
          <a:lstStyle>
            <a:lvl1pPr marL="0" lvl="0" indent="0" algn="ctr">
              <a:lnSpc>
                <a:spcPct val="125000"/>
              </a:lnSpc>
              <a:buNone/>
              <a:defRPr lang="en-US" sz="900" b="0" cap="none" dirty="0">
                <a:solidFill>
                  <a:srgbClr val="FFFFFF"/>
                </a:solidFill>
                <a:latin typeface="Source Sans Pro"/>
              </a:defRPr>
            </a:lvl1pPr>
            <a:lvl2pPr marL="457200" lvl="1" indent="0" algn="ctr">
              <a:lnSpc>
                <a:spcPct val="125000"/>
              </a:lnSpc>
              <a:buNone/>
              <a:defRPr lang="en-US" sz="800" b="0" cap="none" dirty="0">
                <a:solidFill>
                  <a:srgbClr val="FFFFFF"/>
                </a:solidFill>
                <a:latin typeface="Source Sans Pro"/>
              </a:defRPr>
            </a:lvl2pPr>
            <a:lvl3pPr marL="914400" lvl="2" indent="0" algn="ctr">
              <a:lnSpc>
                <a:spcPct val="125000"/>
              </a:lnSpc>
              <a:buNone/>
              <a:defRPr lang="en-US" sz="700" b="0" cap="none" dirty="0">
                <a:solidFill>
                  <a:srgbClr val="FFFFFF"/>
                </a:solidFill>
                <a:latin typeface="Source Sans Pro"/>
              </a:defRPr>
            </a:lvl3pPr>
            <a:lvl4pPr marL="1371600" lvl="3" indent="0" algn="ctr">
              <a:lnSpc>
                <a:spcPct val="125000"/>
              </a:lnSpc>
              <a:buNone/>
              <a:defRPr lang="en-US" sz="600" b="0" cap="none" dirty="0">
                <a:solidFill>
                  <a:srgbClr val="FFFFFF"/>
                </a:solidFill>
                <a:latin typeface="Source Sans Pro"/>
              </a:defRPr>
            </a:lvl4pPr>
            <a:lvl5pPr marL="1828800" lvl="4" indent="0" algn="ctr">
              <a:lnSpc>
                <a:spcPct val="125000"/>
              </a:lnSpc>
              <a:buNone/>
              <a:defRPr lang="en-US" sz="600" b="0" cap="none" dirty="0">
                <a:solidFill>
                  <a:srgbClr val="FFFFFF"/>
                </a:solidFill>
                <a:latin typeface="Source Sans Pro"/>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Title 17">
            <a:extLst>
              <a:ext uri="{FBEBDE0F-250C-4F0F-921C-3F44B24B384E}">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9513CF47-CEFB-401B-B547-8FD188050FC9}"/>
              </a:ext>
            </a:extLst>
          </p:cNvPr>
          <p:cNvSpPr>
            <a:spLocks noGrp="1"/>
          </p:cNvSpPr>
          <p:nvPr>
            <p:ph type="title" idx="7"/>
          </p:nvPr>
        </p:nvSpPr>
        <p:spPr>
          <a:xfrm>
            <a:off x="5086111" y="714375"/>
            <a:ext cx="1343501" cy="238125"/>
          </a:xfrm>
          <a:prstGeom prst="rect">
            <a:avLst/>
          </a:prstGeom>
          <a:noFill/>
          <a:ln>
            <a:noFill/>
          </a:ln>
        </p:spPr>
        <p:txBody>
          <a:bodyPr lIns="0" tIns="0" rIns="0" bIns="0" rtlCol="0" anchor="b">
            <a:noAutofit/>
          </a:bodyPr>
          <a:lstStyle>
            <a:lvl1pPr lvl="0" algn="ctr">
              <a:defRPr lang="en-US" sz="900" b="1" cap="all" dirty="0">
                <a:solidFill>
                  <a:srgbClr val="FFFFFF"/>
                </a:solidFill>
                <a:latin typeface="Montserrat-heavy"/>
              </a:defRPr>
            </a:lvl1pPr>
          </a:lstStyle>
          <a:p>
            <a:pPr lvl="0"/>
            <a:r>
              <a:rPr lang="en-US" dirty="0"/>
              <a:t>Click to edit Master text styles</a:t>
            </a:r>
          </a:p>
        </p:txBody>
      </p:sp>
      <p:sp>
        <p:nvSpPr>
          <p:cNvPr id="19" name="Content Placeholder 18">
            <a:extLst>
              <a:ext uri="{342D7D66-DBA9-40D8-AA33-D9EF61646E61}">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29EAE5C6-2473-4C4F-B95F-BC9E4E0F94E0}"/>
              </a:ext>
            </a:extLst>
          </p:cNvPr>
          <p:cNvSpPr>
            <a:spLocks noGrp="1"/>
          </p:cNvSpPr>
          <p:nvPr>
            <p:ph idx="8"/>
          </p:nvPr>
        </p:nvSpPr>
        <p:spPr>
          <a:xfrm>
            <a:off x="5019675" y="1028700"/>
            <a:ext cx="1476375" cy="762000"/>
          </a:xfrm>
          <a:prstGeom prst="rect">
            <a:avLst/>
          </a:prstGeom>
          <a:noFill/>
          <a:ln>
            <a:noFill/>
          </a:ln>
        </p:spPr>
        <p:txBody>
          <a:bodyPr lIns="0" tIns="0" rIns="0" bIns="0" rtlCol="0" anchor="t">
            <a:noAutofit/>
          </a:bodyPr>
          <a:lstStyle>
            <a:lvl1pPr marL="0" lvl="0" indent="0" algn="ctr">
              <a:lnSpc>
                <a:spcPct val="125000"/>
              </a:lnSpc>
              <a:buNone/>
              <a:defRPr lang="en-US" sz="900" b="0" cap="none" dirty="0">
                <a:solidFill>
                  <a:srgbClr val="FFFFFF"/>
                </a:solidFill>
                <a:latin typeface="Source Sans Pro"/>
              </a:defRPr>
            </a:lvl1pPr>
            <a:lvl2pPr marL="457200" lvl="1" indent="0" algn="ctr">
              <a:lnSpc>
                <a:spcPct val="125000"/>
              </a:lnSpc>
              <a:buNone/>
              <a:defRPr lang="en-US" sz="800" b="0" cap="none" dirty="0">
                <a:solidFill>
                  <a:srgbClr val="FFFFFF"/>
                </a:solidFill>
                <a:latin typeface="Source Sans Pro"/>
              </a:defRPr>
            </a:lvl2pPr>
            <a:lvl3pPr marL="914400" lvl="2" indent="0" algn="ctr">
              <a:lnSpc>
                <a:spcPct val="125000"/>
              </a:lnSpc>
              <a:buNone/>
              <a:defRPr lang="en-US" sz="700" b="0" cap="none" dirty="0">
                <a:solidFill>
                  <a:srgbClr val="FFFFFF"/>
                </a:solidFill>
                <a:latin typeface="Source Sans Pro"/>
              </a:defRPr>
            </a:lvl3pPr>
            <a:lvl4pPr marL="1371600" lvl="3" indent="0" algn="ctr">
              <a:lnSpc>
                <a:spcPct val="125000"/>
              </a:lnSpc>
              <a:buNone/>
              <a:defRPr lang="en-US" sz="600" b="0" cap="none" dirty="0">
                <a:solidFill>
                  <a:srgbClr val="FFFFFF"/>
                </a:solidFill>
                <a:latin typeface="Source Sans Pro"/>
              </a:defRPr>
            </a:lvl4pPr>
            <a:lvl5pPr marL="1828800" lvl="4" indent="0" algn="ctr">
              <a:lnSpc>
                <a:spcPct val="125000"/>
              </a:lnSpc>
              <a:buNone/>
              <a:defRPr lang="en-US" sz="600" b="0" cap="none" dirty="0">
                <a:solidFill>
                  <a:srgbClr val="FFFFFF"/>
                </a:solidFill>
                <a:latin typeface="Source Sans Pro"/>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0" name="Title 19">
            <a:extLst>
              <a:ext uri="{6367EE68-7B26-4954-A5E3-80C9E0867BF2}">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0EA91FDC-820B-4D76-A984-B3D1E33B0BD9}"/>
              </a:ext>
            </a:extLst>
          </p:cNvPr>
          <p:cNvSpPr>
            <a:spLocks noGrp="1"/>
          </p:cNvSpPr>
          <p:nvPr>
            <p:ph type="title" idx="9"/>
          </p:nvPr>
        </p:nvSpPr>
        <p:spPr>
          <a:xfrm>
            <a:off x="6924436" y="2457450"/>
            <a:ext cx="1343501" cy="238125"/>
          </a:xfrm>
          <a:prstGeom prst="rect">
            <a:avLst/>
          </a:prstGeom>
          <a:noFill/>
          <a:ln>
            <a:noFill/>
          </a:ln>
        </p:spPr>
        <p:txBody>
          <a:bodyPr lIns="0" tIns="0" rIns="0" bIns="0" rtlCol="0" anchor="b">
            <a:noAutofit/>
          </a:bodyPr>
          <a:lstStyle>
            <a:lvl1pPr lvl="0" algn="ctr">
              <a:defRPr lang="en-US" sz="900" b="1" cap="all" dirty="0">
                <a:solidFill>
                  <a:srgbClr val="FFFFFF"/>
                </a:solidFill>
                <a:latin typeface="Montserrat-heavy"/>
              </a:defRPr>
            </a:lvl1pPr>
          </a:lstStyle>
          <a:p>
            <a:pPr lvl="0"/>
            <a:r>
              <a:rPr lang="en-US" dirty="0"/>
              <a:t>Click to edit Master text styles</a:t>
            </a:r>
          </a:p>
        </p:txBody>
      </p:sp>
      <p:sp>
        <p:nvSpPr>
          <p:cNvPr id="21" name="Content Placeholder 20">
            <a:extLst>
              <a:ext uri="{0445D4D2-CB9F-4F99-A877-A9FC65B6784B}">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95D64BE6-8949-45E4-909A-6697457954E2}"/>
              </a:ext>
            </a:extLst>
          </p:cNvPr>
          <p:cNvSpPr>
            <a:spLocks noGrp="1"/>
          </p:cNvSpPr>
          <p:nvPr>
            <p:ph idx="10"/>
          </p:nvPr>
        </p:nvSpPr>
        <p:spPr>
          <a:xfrm>
            <a:off x="6905386" y="2771775"/>
            <a:ext cx="1343501" cy="762000"/>
          </a:xfrm>
          <a:prstGeom prst="rect">
            <a:avLst/>
          </a:prstGeom>
          <a:noFill/>
          <a:ln>
            <a:noFill/>
          </a:ln>
        </p:spPr>
        <p:txBody>
          <a:bodyPr lIns="0" tIns="0" rIns="0" bIns="0" rtlCol="0" anchor="t">
            <a:noAutofit/>
          </a:bodyPr>
          <a:lstStyle>
            <a:lvl1pPr marL="0" lvl="0" indent="0" algn="ctr">
              <a:lnSpc>
                <a:spcPct val="125000"/>
              </a:lnSpc>
              <a:buNone/>
              <a:defRPr lang="en-US" sz="900" b="0" cap="none" dirty="0">
                <a:solidFill>
                  <a:srgbClr val="FFFFFF"/>
                </a:solidFill>
                <a:latin typeface="Source Sans Pro"/>
              </a:defRPr>
            </a:lvl1pPr>
            <a:lvl2pPr marL="457200" lvl="1" indent="0" algn="ctr">
              <a:lnSpc>
                <a:spcPct val="125000"/>
              </a:lnSpc>
              <a:buNone/>
              <a:defRPr lang="en-US" sz="800" b="0" cap="none" dirty="0">
                <a:solidFill>
                  <a:srgbClr val="FFFFFF"/>
                </a:solidFill>
                <a:latin typeface="Source Sans Pro"/>
              </a:defRPr>
            </a:lvl2pPr>
            <a:lvl3pPr marL="914400" lvl="2" indent="0" algn="ctr">
              <a:lnSpc>
                <a:spcPct val="125000"/>
              </a:lnSpc>
              <a:buNone/>
              <a:defRPr lang="en-US" sz="700" b="0" cap="none" dirty="0">
                <a:solidFill>
                  <a:srgbClr val="FFFFFF"/>
                </a:solidFill>
                <a:latin typeface="Source Sans Pro"/>
              </a:defRPr>
            </a:lvl3pPr>
            <a:lvl4pPr marL="1371600" lvl="3" indent="0" algn="ctr">
              <a:lnSpc>
                <a:spcPct val="125000"/>
              </a:lnSpc>
              <a:buNone/>
              <a:defRPr lang="en-US" sz="600" b="0" cap="none" dirty="0">
                <a:solidFill>
                  <a:srgbClr val="FFFFFF"/>
                </a:solidFill>
                <a:latin typeface="Source Sans Pro"/>
              </a:defRPr>
            </a:lvl4pPr>
            <a:lvl5pPr marL="1828800" lvl="4" indent="0" algn="ctr">
              <a:lnSpc>
                <a:spcPct val="125000"/>
              </a:lnSpc>
              <a:buNone/>
              <a:defRPr lang="en-US" sz="600" b="0" cap="none" dirty="0">
                <a:solidFill>
                  <a:srgbClr val="FFFFFF"/>
                </a:solidFill>
                <a:latin typeface="Source Sans Pro"/>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2" name="path-15B22">
            <a:extLst>
              <a:ext uri="{A0AA2E8A-C532-4ED0-B87D-C36E3B231B64}">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353A09CD-0CE2-4FC5-AFF0-C2F5B898DAC4}"/>
              </a:ext>
            </a:extLst>
          </p:cNvPr>
          <p:cNvSpPr/>
          <p:nvPr userDrawn="1"/>
        </p:nvSpPr>
        <p:spPr>
          <a:xfrm>
            <a:off x="2671762" y="2524125"/>
            <a:ext cx="3800475" cy="2209800"/>
          </a:xfrm>
          <a:custGeom>
            <a:avLst/>
            <a:gdLst/>
            <a:ahLst/>
            <a:cxnLst/>
            <a:rect l="0" t="0" r="r" b="b"/>
            <a:pathLst>
              <a:path w="3800475" h="2209800">
                <a:moveTo>
                  <a:pt x="1900238" y="0"/>
                </a:moveTo>
                <a:cubicBezTo>
                  <a:pt x="2949710" y="0"/>
                  <a:pt x="3800475" y="852898"/>
                  <a:pt x="3800475" y="1905000"/>
                </a:cubicBezTo>
                <a:lnTo>
                  <a:pt x="3800475" y="2209800"/>
                </a:lnTo>
                <a:lnTo>
                  <a:pt x="0" y="2209800"/>
                </a:lnTo>
                <a:lnTo>
                  <a:pt x="0" y="1905000"/>
                </a:lnTo>
                <a:cubicBezTo>
                  <a:pt x="0" y="852898"/>
                  <a:pt x="850765" y="0"/>
                  <a:pt x="1900238" y="0"/>
                </a:cubicBezTo>
                <a:close/>
              </a:path>
            </a:pathLst>
          </a:custGeom>
          <a:blipFill dpi="0" rotWithShape="1">
            <a:blip/>
            <a:stretch>
              <a:fillRect/>
            </a:stretch>
          </a:blipFill>
          <a:ln>
            <a:noFill/>
          </a:ln>
        </p:spPr>
        <p:txBody>
          <a:bodyPr rtlCol="0" anchor="ctr">
            <a:noAutofit/>
          </a:bodyPr>
          <a:lstStyle/>
          <a:p>
            <a:pPr algn="ctr"/>
            <a:endParaRPr lang="en-US" dirty="0"/>
          </a:p>
        </p:txBody>
      </p:sp>
      <p:sp>
        <p:nvSpPr>
          <p:cNvPr id="23" name="path-15B22">
            <a:extLst>
              <a:ext uri="{CE21DA6F-94B1-47B1-A063-71F20AF6E064}">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C31E1C7E-9E0A-407E-93A2-24351F1A0D94}"/>
              </a:ext>
            </a:extLst>
          </p:cNvPr>
          <p:cNvSpPr/>
          <p:nvPr userDrawn="1"/>
        </p:nvSpPr>
        <p:spPr>
          <a:xfrm>
            <a:off x="2671762" y="2524125"/>
            <a:ext cx="3800475" cy="2209800"/>
          </a:xfrm>
          <a:custGeom>
            <a:avLst/>
            <a:gdLst/>
            <a:ahLst/>
            <a:cxnLst/>
            <a:rect l="0" t="0" r="r" b="b"/>
            <a:pathLst>
              <a:path w="3800475" h="2209800">
                <a:moveTo>
                  <a:pt x="1900238" y="0"/>
                </a:moveTo>
                <a:cubicBezTo>
                  <a:pt x="2949710" y="0"/>
                  <a:pt x="3800475" y="852898"/>
                  <a:pt x="3800475" y="1905000"/>
                </a:cubicBezTo>
                <a:lnTo>
                  <a:pt x="3800475" y="2209800"/>
                </a:lnTo>
                <a:lnTo>
                  <a:pt x="0" y="2209800"/>
                </a:lnTo>
                <a:lnTo>
                  <a:pt x="0" y="1905000"/>
                </a:lnTo>
                <a:cubicBezTo>
                  <a:pt x="0" y="852898"/>
                  <a:pt x="850765" y="0"/>
                  <a:pt x="1900238" y="0"/>
                </a:cubicBezTo>
                <a:close/>
              </a:path>
            </a:pathLst>
          </a:custGeom>
          <a:gradFill rotWithShape="1">
            <a:gsLst>
              <a:gs pos="0">
                <a:srgbClr val="060D18">
                  <a:alpha val="0"/>
                </a:srgbClr>
              </a:gs>
              <a:gs pos="100000">
                <a:srgbClr val="060D18"/>
              </a:gs>
            </a:gsLst>
            <a:lin ang="5400000" scaled="0"/>
          </a:gradFill>
          <a:ln>
            <a:noFill/>
          </a:ln>
        </p:spPr>
        <p:txBody>
          <a:bodyPr rtlCol="0" anchor="ctr">
            <a:noAutofit/>
          </a:bodyPr>
          <a:lstStyle/>
          <a:p>
            <a:pPr algn="ctr"/>
            <a:endParaRPr lang="en-US" dirty="0"/>
          </a:p>
        </p:txBody>
      </p:sp>
      <p:sp>
        <p:nvSpPr>
          <p:cNvPr id="24" name="Title 1">
            <a:extLst>
              <a:ext uri="{3F8B22B0-5B29-4D42-9227-78ACDE269D2D}">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3D0EDF5A-6D0E-4BC3-99AB-2E2A24D89B96}"/>
              </a:ext>
            </a:extLst>
          </p:cNvPr>
          <p:cNvSpPr>
            <a:spLocks noGrp="1"/>
          </p:cNvSpPr>
          <p:nvPr>
            <p:ph type="title" idx="11"/>
          </p:nvPr>
        </p:nvSpPr>
        <p:spPr>
          <a:xfrm>
            <a:off x="3619500" y="3762375"/>
            <a:ext cx="1905000" cy="619125"/>
          </a:xfrm>
          <a:noFill/>
          <a:ln>
            <a:noFill/>
          </a:ln>
        </p:spPr>
        <p:txBody>
          <a:bodyPr lIns="0" tIns="0" rIns="0" bIns="0" rtlCol="0" anchor="b"/>
          <a:lstStyle>
            <a:lvl1pPr lvl="0" algn="ctr">
              <a:defRPr lang="en-US" sz="4000" b="1" cap="all" dirty="0">
                <a:solidFill>
                  <a:srgbClr val="EDC132"/>
                </a:solidFill>
                <a:latin typeface="Zoho Puvi-black"/>
              </a:defRPr>
            </a:lvl1pPr>
          </a:lstStyle>
          <a:p>
            <a:r>
              <a:rPr lang="en-US" dirty="0"/>
              <a:t>Click to edit Master title style</a:t>
            </a:r>
          </a:p>
        </p:txBody>
      </p:sp>
      <p:sp>
        <p:nvSpPr>
          <p:cNvPr id="25" name="Title 24">
            <a:extLst>
              <a:ext uri="{2DE5867A-8972-4B38-9731-6F6F9450F28E}">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5EAD1B1B-2D24-4052-8A31-6221208B3EFD}"/>
              </a:ext>
            </a:extLst>
          </p:cNvPr>
          <p:cNvSpPr>
            <a:spLocks noGrp="1"/>
          </p:cNvSpPr>
          <p:nvPr>
            <p:ph type="title" idx="12"/>
          </p:nvPr>
        </p:nvSpPr>
        <p:spPr>
          <a:xfrm>
            <a:off x="3619500" y="4333875"/>
            <a:ext cx="1905000" cy="190500"/>
          </a:xfrm>
          <a:prstGeom prst="rect">
            <a:avLst/>
          </a:prstGeom>
          <a:noFill/>
          <a:ln>
            <a:noFill/>
          </a:ln>
        </p:spPr>
        <p:txBody>
          <a:bodyPr lIns="0" tIns="0" rIns="0" bIns="0" rtlCol="0" anchor="t">
            <a:noAutofit/>
          </a:bodyPr>
          <a:lstStyle>
            <a:lvl1pPr lvl="0" algn="ctr">
              <a:defRPr lang="en-US" sz="1400" cap="none" dirty="0">
                <a:solidFill>
                  <a:srgbClr val="FFFFFF"/>
                </a:solidFill>
                <a:latin typeface="Source Sans Pro-demi_bold"/>
              </a:defRPr>
            </a:lvl1pPr>
          </a:lstStyle>
          <a:p>
            <a:pPr lvl="0"/>
            <a:r>
              <a:rPr lang="en-US" dirty="0"/>
              <a:t>Click to edit Master text styles</a:t>
            </a:r>
          </a:p>
        </p:txBody>
      </p:sp>
      <p:sp>
        <p:nvSpPr>
          <p:cNvPr id="26" name="Freeform 25">
            <a:extLst>
              <a:ext uri="{55CB826F-3322-4B6A-A5CA-C4FD5F08D416}">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EDB31749-E670-469F-BF27-3721F94E48EC}"/>
              </a:ext>
            </a:extLst>
          </p:cNvPr>
          <p:cNvSpPr/>
          <p:nvPr userDrawn="1"/>
        </p:nvSpPr>
        <p:spPr>
          <a:xfrm>
            <a:off x="600075" y="2305050"/>
            <a:ext cx="261266" cy="266483"/>
          </a:xfrm>
          <a:custGeom>
            <a:avLst/>
            <a:gdLst/>
            <a:ahLst/>
            <a:cxnLst/>
            <a:rect l="0" t="0" r="r" b="b"/>
            <a:pathLst>
              <a:path w="261266" h="266483">
                <a:moveTo>
                  <a:pt x="95518" y="155100"/>
                </a:moveTo>
                <a:cubicBezTo>
                  <a:pt x="95518" y="155100"/>
                  <a:pt x="103296" y="148131"/>
                  <a:pt x="114302" y="142464"/>
                </a:cubicBezTo>
                <a:cubicBezTo>
                  <a:pt x="114302" y="142464"/>
                  <a:pt x="142178" y="128088"/>
                  <a:pt x="169473" y="149871"/>
                </a:cubicBezTo>
                <a:cubicBezTo>
                  <a:pt x="169473" y="149871"/>
                  <a:pt x="178762" y="156828"/>
                  <a:pt x="181210" y="147259"/>
                </a:cubicBezTo>
                <a:cubicBezTo>
                  <a:pt x="181210" y="147259"/>
                  <a:pt x="171528" y="86556"/>
                  <a:pt x="172702" y="79297"/>
                </a:cubicBezTo>
                <a:cubicBezTo>
                  <a:pt x="172702" y="79297"/>
                  <a:pt x="172702" y="75230"/>
                  <a:pt x="169470" y="67389"/>
                </a:cubicBezTo>
                <a:cubicBezTo>
                  <a:pt x="166243" y="59549"/>
                  <a:pt x="166243" y="59549"/>
                  <a:pt x="155678" y="46189"/>
                </a:cubicBezTo>
                <a:cubicBezTo>
                  <a:pt x="155678" y="46189"/>
                  <a:pt x="149221" y="43574"/>
                  <a:pt x="128971" y="46189"/>
                </a:cubicBezTo>
                <a:cubicBezTo>
                  <a:pt x="128971" y="46189"/>
                  <a:pt x="98452" y="48224"/>
                  <a:pt x="96688" y="42412"/>
                </a:cubicBezTo>
                <a:cubicBezTo>
                  <a:pt x="96688" y="42412"/>
                  <a:pt x="92075" y="37824"/>
                  <a:pt x="90527" y="34860"/>
                </a:cubicBezTo>
                <a:cubicBezTo>
                  <a:pt x="90527" y="34860"/>
                  <a:pt x="88765" y="31666"/>
                  <a:pt x="90233" y="30214"/>
                </a:cubicBezTo>
                <a:cubicBezTo>
                  <a:pt x="90233" y="30214"/>
                  <a:pt x="98158" y="11044"/>
                  <a:pt x="104028" y="4075"/>
                </a:cubicBezTo>
                <a:cubicBezTo>
                  <a:pt x="104028" y="4075"/>
                  <a:pt x="105629" y="8"/>
                  <a:pt x="109602" y="8"/>
                </a:cubicBezTo>
                <a:cubicBezTo>
                  <a:pt x="109602" y="8"/>
                  <a:pt x="145702" y="-571"/>
                  <a:pt x="163894" y="7848"/>
                </a:cubicBezTo>
                <a:cubicBezTo>
                  <a:pt x="163894" y="7848"/>
                  <a:pt x="178274" y="14820"/>
                  <a:pt x="184438" y="20920"/>
                </a:cubicBezTo>
                <a:cubicBezTo>
                  <a:pt x="184438" y="20920"/>
                  <a:pt x="206742" y="52287"/>
                  <a:pt x="213489" y="63322"/>
                </a:cubicBezTo>
                <a:cubicBezTo>
                  <a:pt x="213489" y="63322"/>
                  <a:pt x="244598" y="107469"/>
                  <a:pt x="246652" y="128384"/>
                </a:cubicBezTo>
                <a:cubicBezTo>
                  <a:pt x="246652" y="128384"/>
                  <a:pt x="256924" y="148427"/>
                  <a:pt x="260734" y="170496"/>
                </a:cubicBezTo>
                <a:cubicBezTo>
                  <a:pt x="260734" y="170496"/>
                  <a:pt x="262789" y="180954"/>
                  <a:pt x="258828" y="190829"/>
                </a:cubicBezTo>
                <a:cubicBezTo>
                  <a:pt x="258828" y="190829"/>
                  <a:pt x="243192" y="212030"/>
                  <a:pt x="224342" y="212030"/>
                </a:cubicBezTo>
                <a:cubicBezTo>
                  <a:pt x="224342" y="212030"/>
                  <a:pt x="192093" y="250356"/>
                  <a:pt x="148525" y="254147"/>
                </a:cubicBezTo>
                <a:cubicBezTo>
                  <a:pt x="148525" y="254147"/>
                  <a:pt x="121075" y="254147"/>
                  <a:pt x="112530" y="254147"/>
                </a:cubicBezTo>
                <a:cubicBezTo>
                  <a:pt x="112530" y="254147"/>
                  <a:pt x="102318" y="255222"/>
                  <a:pt x="96682" y="256760"/>
                </a:cubicBezTo>
                <a:cubicBezTo>
                  <a:pt x="96682" y="256760"/>
                  <a:pt x="83298" y="261209"/>
                  <a:pt x="77604" y="262741"/>
                </a:cubicBezTo>
                <a:cubicBezTo>
                  <a:pt x="71910" y="264274"/>
                  <a:pt x="62210" y="267386"/>
                  <a:pt x="55005" y="266232"/>
                </a:cubicBezTo>
                <a:cubicBezTo>
                  <a:pt x="998" y="257449"/>
                  <a:pt x="-5635" y="206252"/>
                  <a:pt x="3318" y="182122"/>
                </a:cubicBezTo>
                <a:cubicBezTo>
                  <a:pt x="12270" y="157992"/>
                  <a:pt x="32420" y="130924"/>
                  <a:pt x="95518" y="155100"/>
                </a:cubicBezTo>
                <a:close/>
              </a:path>
            </a:pathLst>
          </a:custGeom>
          <a:noFill/>
          <a:ln w="19050">
            <a:solidFill>
              <a:srgbClr val="409F40"/>
            </a:solidFill>
            <a:prstDash val="solid"/>
          </a:ln>
        </p:spPr>
        <p:txBody>
          <a:bodyPr rtlCol="0" anchor="ctr">
            <a:noAutofit/>
          </a:bodyPr>
          <a:lstStyle/>
          <a:p>
            <a:pPr algn="ctr"/>
            <a:endParaRPr lang="en-US" dirty="0"/>
          </a:p>
        </p:txBody>
      </p:sp>
      <p:grpSp>
        <p:nvGrpSpPr>
          <p:cNvPr id="27" name="Group 26">
            <a:extLst>
              <a:ext uri="{B76D7DAC-61C6-46E1-B205-A3A5A3F31869}">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5434653A-4485-46D1-A5CD-1DB70ED32AD8}"/>
              </a:ext>
            </a:extLst>
          </p:cNvPr>
          <p:cNvGrpSpPr>
            <a:grpSpLocks noChangeAspect="1"/>
          </p:cNvGrpSpPr>
          <p:nvPr/>
        </p:nvGrpSpPr>
        <p:grpSpPr>
          <a:xfrm>
            <a:off x="2378745" y="638175"/>
            <a:ext cx="240723" cy="228600"/>
            <a:chOff x="2378745" y="728224"/>
            <a:chExt cx="221584" cy="210424"/>
          </a:xfrm>
        </p:grpSpPr>
        <p:sp>
          <p:nvSpPr>
            <p:cNvPr id="28" name="Rectangle1FE7">
              <a:extLst>
                <a:ext uri="{7199B665-E2F6-4DC6-B8C9-7377F828F283}">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AFC617AE-0274-4242-B7AA-214844E0F550}"/>
                </a:ext>
              </a:extLst>
            </p:cNvPr>
            <p:cNvSpPr/>
            <p:nvPr userDrawn="1"/>
          </p:nvSpPr>
          <p:spPr>
            <a:xfrm>
              <a:off x="2378745" y="853402"/>
              <a:ext cx="96405" cy="85246"/>
            </a:xfrm>
            <a:custGeom>
              <a:avLst/>
              <a:gdLst/>
              <a:ahLst/>
              <a:cxnLst/>
              <a:rect l="0" t="0" r="r" b="b"/>
              <a:pathLst>
                <a:path w="96405" h="85246">
                  <a:moveTo>
                    <a:pt x="11159" y="85246"/>
                  </a:moveTo>
                  <a:cubicBezTo>
                    <a:pt x="-3720" y="70367"/>
                    <a:pt x="-3720" y="46244"/>
                    <a:pt x="11159" y="31365"/>
                  </a:cubicBezTo>
                  <a:lnTo>
                    <a:pt x="31365" y="11159"/>
                  </a:lnTo>
                  <a:cubicBezTo>
                    <a:pt x="46244" y="-3720"/>
                    <a:pt x="70367" y="-3720"/>
                    <a:pt x="85246" y="11159"/>
                  </a:cubicBezTo>
                  <a:lnTo>
                    <a:pt x="85246" y="11159"/>
                  </a:lnTo>
                  <a:cubicBezTo>
                    <a:pt x="100125" y="26038"/>
                    <a:pt x="100125" y="50162"/>
                    <a:pt x="85246" y="65041"/>
                  </a:cubicBezTo>
                  <a:lnTo>
                    <a:pt x="65041" y="85246"/>
                  </a:lnTo>
                  <a:cubicBezTo>
                    <a:pt x="50162" y="100125"/>
                    <a:pt x="26038" y="100125"/>
                    <a:pt x="11159" y="85246"/>
                  </a:cubicBezTo>
                  <a:lnTo>
                    <a:pt x="11159" y="85246"/>
                  </a:lnTo>
                </a:path>
              </a:pathLst>
            </a:custGeom>
            <a:noFill/>
            <a:ln w="21431">
              <a:solidFill>
                <a:srgbClr val="2F47A2"/>
              </a:solidFill>
              <a:prstDash val="solid"/>
            </a:ln>
          </p:spPr>
          <p:txBody>
            <a:bodyPr rtlCol="0" anchor="ctr">
              <a:noAutofit/>
            </a:bodyPr>
            <a:lstStyle/>
            <a:p>
              <a:pPr algn="ctr"/>
              <a:endParaRPr lang="en-US" dirty="0"/>
            </a:p>
          </p:txBody>
        </p:sp>
        <p:sp>
          <p:nvSpPr>
            <p:cNvPr id="29" name="Rectangle-Copy0754">
              <a:extLst>
                <a:ext uri="{7344121A-5D22-44E5-840E-97627F573073}">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DA5E269A-F6C5-4A4E-B5E0-1BB12DEF02F1}"/>
                </a:ext>
              </a:extLst>
            </p:cNvPr>
            <p:cNvSpPr/>
            <p:nvPr userDrawn="1"/>
          </p:nvSpPr>
          <p:spPr>
            <a:xfrm>
              <a:off x="2515082" y="728224"/>
              <a:ext cx="85246" cy="85246"/>
            </a:xfrm>
            <a:custGeom>
              <a:avLst/>
              <a:gdLst/>
              <a:ahLst/>
              <a:cxnLst/>
              <a:rect l="0" t="0" r="r" b="b"/>
              <a:pathLst>
                <a:path w="85246" h="85246">
                  <a:moveTo>
                    <a:pt x="0" y="85246"/>
                  </a:moveTo>
                  <a:cubicBezTo>
                    <a:pt x="-14879" y="70367"/>
                    <a:pt x="-14879" y="46244"/>
                    <a:pt x="0" y="31365"/>
                  </a:cubicBezTo>
                  <a:lnTo>
                    <a:pt x="20206" y="11159"/>
                  </a:lnTo>
                  <a:cubicBezTo>
                    <a:pt x="35085" y="-3720"/>
                    <a:pt x="59208" y="-3720"/>
                    <a:pt x="74087" y="11159"/>
                  </a:cubicBezTo>
                  <a:lnTo>
                    <a:pt x="74087" y="11159"/>
                  </a:lnTo>
                  <a:cubicBezTo>
                    <a:pt x="88966" y="26038"/>
                    <a:pt x="88966" y="50162"/>
                    <a:pt x="74087" y="65041"/>
                  </a:cubicBezTo>
                  <a:lnTo>
                    <a:pt x="53882" y="85246"/>
                  </a:lnTo>
                  <a:cubicBezTo>
                    <a:pt x="39003" y="100125"/>
                    <a:pt x="14879" y="100125"/>
                    <a:pt x="0" y="85246"/>
                  </a:cubicBezTo>
                  <a:lnTo>
                    <a:pt x="0" y="85246"/>
                  </a:lnTo>
                </a:path>
              </a:pathLst>
            </a:custGeom>
            <a:noFill/>
            <a:ln w="21431">
              <a:solidFill>
                <a:srgbClr val="2F47A2"/>
              </a:solidFill>
              <a:prstDash val="solid"/>
            </a:ln>
          </p:spPr>
          <p:txBody>
            <a:bodyPr rtlCol="0" anchor="ctr">
              <a:noAutofit/>
            </a:bodyPr>
            <a:lstStyle/>
            <a:p>
              <a:pPr algn="ctr"/>
              <a:endParaRPr lang="en-US" dirty="0"/>
            </a:p>
          </p:txBody>
        </p:sp>
        <p:sp>
          <p:nvSpPr>
            <p:cNvPr id="30" name="Path-29EA6">
              <a:extLst>
                <a:ext uri="{D3015326-914B-4247-A240-98071EDFA824}">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AA685CF8-83C1-47C3-B8AE-2526FE436EF1}"/>
                </a:ext>
              </a:extLst>
            </p:cNvPr>
            <p:cNvSpPr/>
            <p:nvPr userDrawn="1"/>
          </p:nvSpPr>
          <p:spPr>
            <a:xfrm>
              <a:off x="2443785" y="851092"/>
              <a:ext cx="33675" cy="33675"/>
            </a:xfrm>
            <a:custGeom>
              <a:avLst/>
              <a:gdLst/>
              <a:ahLst/>
              <a:cxnLst/>
              <a:rect l="0" t="0" r="r" b="b"/>
              <a:pathLst>
                <a:path w="33676" h="33676">
                  <a:moveTo>
                    <a:pt x="0" y="33676"/>
                  </a:moveTo>
                  <a:lnTo>
                    <a:pt x="33676" y="0"/>
                  </a:lnTo>
                </a:path>
              </a:pathLst>
            </a:custGeom>
            <a:noFill/>
            <a:ln w="19050" cap="rnd">
              <a:solidFill>
                <a:srgbClr val="2F47A2"/>
              </a:solidFill>
              <a:prstDash val="solid"/>
              <a:round/>
            </a:ln>
          </p:spPr>
          <p:txBody>
            <a:bodyPr rtlCol="0" anchor="ctr">
              <a:noAutofit/>
            </a:bodyPr>
            <a:lstStyle/>
            <a:p>
              <a:pPr algn="ctr"/>
              <a:endParaRPr lang="en-US" dirty="0"/>
            </a:p>
          </p:txBody>
        </p:sp>
        <p:sp>
          <p:nvSpPr>
            <p:cNvPr id="31" name="Path-2-Copy8053">
              <a:extLst>
                <a:ext uri="{D97CBBBC-E811-4224-887A-F6A5E8D403F7}">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F44B73F2-8971-43EE-88E3-6D4E4C80DC7F}"/>
                </a:ext>
              </a:extLst>
            </p:cNvPr>
            <p:cNvSpPr/>
            <p:nvPr userDrawn="1"/>
          </p:nvSpPr>
          <p:spPr>
            <a:xfrm>
              <a:off x="2504402" y="790475"/>
              <a:ext cx="33675" cy="33675"/>
            </a:xfrm>
            <a:custGeom>
              <a:avLst/>
              <a:gdLst/>
              <a:ahLst/>
              <a:cxnLst/>
              <a:rect l="0" t="0" r="r" b="b"/>
              <a:pathLst>
                <a:path w="33676" h="33676">
                  <a:moveTo>
                    <a:pt x="0" y="33676"/>
                  </a:moveTo>
                  <a:lnTo>
                    <a:pt x="33676" y="0"/>
                  </a:lnTo>
                </a:path>
              </a:pathLst>
            </a:custGeom>
            <a:noFill/>
            <a:ln w="19050" cap="rnd">
              <a:solidFill>
                <a:srgbClr val="2F47A2"/>
              </a:solidFill>
              <a:prstDash val="solid"/>
              <a:round/>
            </a:ln>
          </p:spPr>
          <p:txBody>
            <a:bodyPr rtlCol="0" anchor="ctr">
              <a:noAutofit/>
            </a:bodyPr>
            <a:lstStyle/>
            <a:p>
              <a:pPr algn="ctr"/>
              <a:endParaRPr lang="en-US" dirty="0"/>
            </a:p>
          </p:txBody>
        </p:sp>
        <p:sp>
          <p:nvSpPr>
            <p:cNvPr id="32" name="Path-398E5">
              <a:extLst>
                <a:ext uri="{99ADAA02-78BB-4484-8077-6A2A1390623A}">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55319A69-403B-416D-914E-607896C3DC5F}"/>
                </a:ext>
              </a:extLst>
            </p:cNvPr>
            <p:cNvSpPr/>
            <p:nvPr userDrawn="1"/>
          </p:nvSpPr>
          <p:spPr>
            <a:xfrm>
              <a:off x="2496124" y="866545"/>
              <a:ext cx="39923" cy="39979"/>
            </a:xfrm>
            <a:custGeom>
              <a:avLst/>
              <a:gdLst/>
              <a:ahLst/>
              <a:cxnLst/>
              <a:rect l="0" t="0" r="r" b="b"/>
              <a:pathLst>
                <a:path w="39924" h="39980">
                  <a:moveTo>
                    <a:pt x="0" y="0"/>
                  </a:moveTo>
                  <a:lnTo>
                    <a:pt x="17612" y="39980"/>
                  </a:lnTo>
                  <a:lnTo>
                    <a:pt x="39924" y="15139"/>
                  </a:lnTo>
                  <a:close/>
                </a:path>
              </a:pathLst>
            </a:custGeom>
            <a:solidFill>
              <a:srgbClr val="2F47A2"/>
            </a:solidFill>
            <a:ln>
              <a:noFill/>
            </a:ln>
          </p:spPr>
          <p:txBody>
            <a:bodyPr rtlCol="0" anchor="ctr">
              <a:noAutofit/>
            </a:bodyPr>
            <a:lstStyle/>
            <a:p>
              <a:pPr algn="ctr"/>
              <a:endParaRPr lang="en-US" dirty="0"/>
            </a:p>
          </p:txBody>
        </p:sp>
        <p:sp>
          <p:nvSpPr>
            <p:cNvPr id="33" name="Path-3-CopyDAA3">
              <a:extLst>
                <a:ext uri="{D9000EFA-91C3-44EA-969D-F1B5C7EFCDC0}">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6D5E6343-7007-4024-847E-43D07134BCEA}"/>
                </a:ext>
              </a:extLst>
            </p:cNvPr>
            <p:cNvSpPr/>
            <p:nvPr userDrawn="1"/>
          </p:nvSpPr>
          <p:spPr>
            <a:xfrm>
              <a:off x="2514751" y="846862"/>
              <a:ext cx="25367" cy="18307"/>
            </a:xfrm>
            <a:custGeom>
              <a:avLst/>
              <a:gdLst/>
              <a:ahLst/>
              <a:cxnLst/>
              <a:rect l="0" t="0" r="r" b="b"/>
              <a:pathLst>
                <a:path w="25367" h="18307">
                  <a:moveTo>
                    <a:pt x="0" y="9832"/>
                  </a:moveTo>
                  <a:lnTo>
                    <a:pt x="23677" y="18307"/>
                  </a:lnTo>
                  <a:lnTo>
                    <a:pt x="25367" y="0"/>
                  </a:lnTo>
                  <a:close/>
                </a:path>
              </a:pathLst>
            </a:custGeom>
            <a:solidFill>
              <a:srgbClr val="2F47A2"/>
            </a:solidFill>
            <a:ln>
              <a:noFill/>
            </a:ln>
          </p:spPr>
          <p:txBody>
            <a:bodyPr rtlCol="0" anchor="ctr">
              <a:noAutofit/>
            </a:bodyPr>
            <a:lstStyle/>
            <a:p>
              <a:pPr algn="ctr"/>
              <a:endParaRPr lang="en-US" dirty="0"/>
            </a:p>
          </p:txBody>
        </p:sp>
        <p:sp>
          <p:nvSpPr>
            <p:cNvPr id="34" name="Path-3-Copy-2F7E4">
              <a:extLst>
                <a:ext uri="{F741850C-EAC7-4BBF-978D-1474B4F3C655}">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940CE0F9-4B5E-432F-92C6-883B8FCA32AA}"/>
                </a:ext>
              </a:extLst>
            </p:cNvPr>
            <p:cNvSpPr/>
            <p:nvPr userDrawn="1"/>
          </p:nvSpPr>
          <p:spPr>
            <a:xfrm>
              <a:off x="2454547" y="771936"/>
              <a:ext cx="25704" cy="42378"/>
            </a:xfrm>
            <a:custGeom>
              <a:avLst/>
              <a:gdLst/>
              <a:ahLst/>
              <a:cxnLst/>
              <a:rect l="0" t="0" r="r" b="b"/>
              <a:pathLst>
                <a:path w="25705" h="42379">
                  <a:moveTo>
                    <a:pt x="24355" y="42379"/>
                  </a:moveTo>
                  <a:lnTo>
                    <a:pt x="25705" y="0"/>
                  </a:lnTo>
                  <a:lnTo>
                    <a:pt x="0" y="6781"/>
                  </a:lnTo>
                  <a:close/>
                </a:path>
              </a:pathLst>
            </a:custGeom>
            <a:solidFill>
              <a:srgbClr val="2F47A2"/>
            </a:solidFill>
            <a:ln>
              <a:noFill/>
            </a:ln>
          </p:spPr>
          <p:txBody>
            <a:bodyPr rtlCol="0" anchor="ctr">
              <a:noAutofit/>
            </a:bodyPr>
            <a:lstStyle/>
            <a:p>
              <a:pPr algn="ctr"/>
              <a:endParaRPr lang="en-US" dirty="0"/>
            </a:p>
          </p:txBody>
        </p:sp>
        <p:sp>
          <p:nvSpPr>
            <p:cNvPr id="35" name="Path-3-Copy-3B27B">
              <a:extLst>
                <a:ext uri="{215E7ACB-44F6-4E44-89BA-09256587698A}">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5FCDADDF-2251-4734-8AFB-C850544FD43F}"/>
                </a:ext>
              </a:extLst>
            </p:cNvPr>
            <p:cNvSpPr/>
            <p:nvPr userDrawn="1"/>
          </p:nvSpPr>
          <p:spPr>
            <a:xfrm>
              <a:off x="2427484" y="811266"/>
              <a:ext cx="43633" cy="25085"/>
            </a:xfrm>
            <a:custGeom>
              <a:avLst/>
              <a:gdLst/>
              <a:ahLst/>
              <a:cxnLst/>
              <a:rect l="0" t="0" r="r" b="b"/>
              <a:pathLst>
                <a:path w="43634" h="25086">
                  <a:moveTo>
                    <a:pt x="43634" y="9494"/>
                  </a:moveTo>
                  <a:lnTo>
                    <a:pt x="4735" y="0"/>
                  </a:lnTo>
                  <a:lnTo>
                    <a:pt x="0" y="25086"/>
                  </a:lnTo>
                  <a:close/>
                </a:path>
              </a:pathLst>
            </a:custGeom>
            <a:solidFill>
              <a:srgbClr val="2F47A2"/>
            </a:solidFill>
            <a:ln>
              <a:noFill/>
            </a:ln>
          </p:spPr>
          <p:txBody>
            <a:bodyPr rtlCol="0" anchor="ctr">
              <a:noAutofit/>
            </a:bodyPr>
            <a:lstStyle/>
            <a:p>
              <a:pPr algn="ctr"/>
              <a:endParaRPr lang="en-US" dirty="0"/>
            </a:p>
          </p:txBody>
        </p:sp>
      </p:grpSp>
      <p:grpSp>
        <p:nvGrpSpPr>
          <p:cNvPr id="36" name="Group 35">
            <a:extLst>
              <a:ext uri="{A60563C7-F619-41C6-ACDB-8957C29B545A}">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D99A618E-9FAF-48B3-A983-7A769BEA0AAD}"/>
              </a:ext>
            </a:extLst>
          </p:cNvPr>
          <p:cNvGrpSpPr>
            <a:grpSpLocks noChangeAspect="1"/>
          </p:cNvGrpSpPr>
          <p:nvPr/>
        </p:nvGrpSpPr>
        <p:grpSpPr>
          <a:xfrm>
            <a:off x="6543674" y="614362"/>
            <a:ext cx="295274" cy="285749"/>
            <a:chOff x="4514850" y="180975"/>
            <a:chExt cx="295274" cy="285749"/>
          </a:xfrm>
        </p:grpSpPr>
        <p:sp>
          <p:nvSpPr>
            <p:cNvPr id="37" name="Path6C7E">
              <a:extLst>
                <a:ext uri="{342F9CBC-7832-443B-A1E6-09E548046468}">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11395FF6-A00F-4B41-85E0-A00742A5B28C}"/>
                </a:ext>
              </a:extLst>
            </p:cNvPr>
            <p:cNvSpPr/>
            <p:nvPr userDrawn="1"/>
          </p:nvSpPr>
          <p:spPr>
            <a:xfrm>
              <a:off x="4650188" y="180975"/>
              <a:ext cx="24606" cy="47622"/>
            </a:xfrm>
            <a:custGeom>
              <a:avLst/>
              <a:gdLst/>
              <a:ahLst/>
              <a:cxnLst/>
              <a:rect l="0" t="0" r="r" b="b"/>
              <a:pathLst>
                <a:path w="24606" h="47622">
                  <a:moveTo>
                    <a:pt x="0" y="0"/>
                  </a:moveTo>
                  <a:lnTo>
                    <a:pt x="24606" y="0"/>
                  </a:lnTo>
                  <a:lnTo>
                    <a:pt x="24606" y="47622"/>
                  </a:lnTo>
                  <a:lnTo>
                    <a:pt x="0" y="47622"/>
                  </a:lnTo>
                  <a:close/>
                </a:path>
              </a:pathLst>
            </a:custGeom>
            <a:solidFill>
              <a:srgbClr val="E6A41B"/>
            </a:solidFill>
            <a:ln>
              <a:noFill/>
            </a:ln>
          </p:spPr>
          <p:txBody>
            <a:bodyPr rtlCol="0" anchor="ctr">
              <a:noAutofit/>
            </a:bodyPr>
            <a:lstStyle/>
            <a:p>
              <a:pPr algn="ctr"/>
              <a:endParaRPr lang="en-US" dirty="0"/>
            </a:p>
          </p:txBody>
        </p:sp>
        <p:sp>
          <p:nvSpPr>
            <p:cNvPr id="38" name="Path8DA9">
              <a:extLst>
                <a:ext uri="{E9FCEA1E-4AD4-49E0-A329-1492D297FC79}">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48EBE7A8-41A7-4A4E-B8DD-57234385B2DD}"/>
                </a:ext>
              </a:extLst>
            </p:cNvPr>
            <p:cNvSpPr/>
            <p:nvPr userDrawn="1"/>
          </p:nvSpPr>
          <p:spPr>
            <a:xfrm>
              <a:off x="4723391" y="214390"/>
              <a:ext cx="52202" cy="50515"/>
            </a:xfrm>
            <a:custGeom>
              <a:avLst/>
              <a:gdLst/>
              <a:ahLst/>
              <a:cxnLst/>
              <a:rect l="0" t="0" r="r" b="b"/>
              <a:pathLst>
                <a:path w="52202" h="50516">
                  <a:moveTo>
                    <a:pt x="0" y="33681"/>
                  </a:moveTo>
                  <a:lnTo>
                    <a:pt x="34806" y="0"/>
                  </a:lnTo>
                  <a:lnTo>
                    <a:pt x="52202" y="16835"/>
                  </a:lnTo>
                  <a:lnTo>
                    <a:pt x="17397" y="50516"/>
                  </a:lnTo>
                  <a:close/>
                </a:path>
              </a:pathLst>
            </a:custGeom>
            <a:solidFill>
              <a:srgbClr val="E6A41B"/>
            </a:solidFill>
            <a:ln>
              <a:noFill/>
            </a:ln>
          </p:spPr>
          <p:txBody>
            <a:bodyPr rtlCol="0" anchor="ctr">
              <a:noAutofit/>
            </a:bodyPr>
            <a:lstStyle/>
            <a:p>
              <a:pPr algn="ctr"/>
              <a:endParaRPr lang="en-US" dirty="0"/>
            </a:p>
          </p:txBody>
        </p:sp>
        <p:sp>
          <p:nvSpPr>
            <p:cNvPr id="39" name="Path918D">
              <a:extLst>
                <a:ext uri="{7893FED5-AE5B-4056-99B4-3409D2E70E7D}">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B646C657-DFBC-479B-B528-2E9F4DE35EDB}"/>
                </a:ext>
              </a:extLst>
            </p:cNvPr>
            <p:cNvSpPr/>
            <p:nvPr userDrawn="1"/>
          </p:nvSpPr>
          <p:spPr>
            <a:xfrm>
              <a:off x="4760912" y="311940"/>
              <a:ext cx="49212" cy="23811"/>
            </a:xfrm>
            <a:custGeom>
              <a:avLst/>
              <a:gdLst/>
              <a:ahLst/>
              <a:cxnLst/>
              <a:rect l="0" t="0" r="r" b="b"/>
              <a:pathLst>
                <a:path w="49212" h="23811">
                  <a:moveTo>
                    <a:pt x="0" y="0"/>
                  </a:moveTo>
                  <a:lnTo>
                    <a:pt x="49212" y="0"/>
                  </a:lnTo>
                  <a:lnTo>
                    <a:pt x="49212" y="23811"/>
                  </a:lnTo>
                  <a:lnTo>
                    <a:pt x="0" y="23811"/>
                  </a:lnTo>
                  <a:close/>
                </a:path>
              </a:pathLst>
            </a:custGeom>
            <a:solidFill>
              <a:srgbClr val="E6A41B"/>
            </a:solidFill>
            <a:ln>
              <a:noFill/>
            </a:ln>
          </p:spPr>
          <p:txBody>
            <a:bodyPr rtlCol="0" anchor="ctr">
              <a:noAutofit/>
            </a:bodyPr>
            <a:lstStyle/>
            <a:p>
              <a:pPr algn="ctr"/>
              <a:endParaRPr lang="en-US" dirty="0"/>
            </a:p>
          </p:txBody>
        </p:sp>
        <p:sp>
          <p:nvSpPr>
            <p:cNvPr id="40" name="Path9590">
              <a:extLst>
                <a:ext uri="{17638247-D2E1-4302-8821-1AE09D788A9B}">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8C95F70A-F055-43FF-9637-D0AE9173B119}"/>
                </a:ext>
              </a:extLst>
            </p:cNvPr>
            <p:cNvSpPr/>
            <p:nvPr userDrawn="1"/>
          </p:nvSpPr>
          <p:spPr>
            <a:xfrm>
              <a:off x="4514850" y="311940"/>
              <a:ext cx="49212" cy="23811"/>
            </a:xfrm>
            <a:custGeom>
              <a:avLst/>
              <a:gdLst/>
              <a:ahLst/>
              <a:cxnLst/>
              <a:rect l="0" t="0" r="r" b="b"/>
              <a:pathLst>
                <a:path w="49213" h="23811">
                  <a:moveTo>
                    <a:pt x="0" y="0"/>
                  </a:moveTo>
                  <a:lnTo>
                    <a:pt x="49213" y="0"/>
                  </a:lnTo>
                  <a:lnTo>
                    <a:pt x="49213" y="23811"/>
                  </a:lnTo>
                  <a:lnTo>
                    <a:pt x="0" y="23811"/>
                  </a:lnTo>
                  <a:close/>
                </a:path>
              </a:pathLst>
            </a:custGeom>
            <a:solidFill>
              <a:srgbClr val="E6A41B"/>
            </a:solidFill>
            <a:ln>
              <a:noFill/>
            </a:ln>
          </p:spPr>
          <p:txBody>
            <a:bodyPr rtlCol="0" anchor="ctr">
              <a:noAutofit/>
            </a:bodyPr>
            <a:lstStyle/>
            <a:p>
              <a:pPr algn="ctr"/>
              <a:endParaRPr lang="en-US" dirty="0"/>
            </a:p>
          </p:txBody>
        </p:sp>
        <p:sp>
          <p:nvSpPr>
            <p:cNvPr id="41" name="Path732B">
              <a:extLst>
                <a:ext uri="{9988F243-116F-4D0E-B382-3BF766FF2E34}">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6D0A0D65-456B-4AC1-9D44-E0A3895975FB}"/>
                </a:ext>
              </a:extLst>
            </p:cNvPr>
            <p:cNvSpPr/>
            <p:nvPr userDrawn="1"/>
          </p:nvSpPr>
          <p:spPr>
            <a:xfrm>
              <a:off x="4549393" y="214403"/>
              <a:ext cx="52202" cy="50515"/>
            </a:xfrm>
            <a:custGeom>
              <a:avLst/>
              <a:gdLst/>
              <a:ahLst/>
              <a:cxnLst/>
              <a:rect l="0" t="0" r="r" b="b"/>
              <a:pathLst>
                <a:path w="52202" h="50516">
                  <a:moveTo>
                    <a:pt x="0" y="16835"/>
                  </a:moveTo>
                  <a:lnTo>
                    <a:pt x="17397" y="0"/>
                  </a:lnTo>
                  <a:lnTo>
                    <a:pt x="52202" y="33681"/>
                  </a:lnTo>
                  <a:lnTo>
                    <a:pt x="34806" y="50516"/>
                  </a:lnTo>
                  <a:close/>
                </a:path>
              </a:pathLst>
            </a:custGeom>
            <a:solidFill>
              <a:srgbClr val="E6A41B"/>
            </a:solidFill>
            <a:ln>
              <a:noFill/>
            </a:ln>
          </p:spPr>
          <p:txBody>
            <a:bodyPr rtlCol="0" anchor="ctr">
              <a:noAutofit/>
            </a:bodyPr>
            <a:lstStyle/>
            <a:p>
              <a:pPr algn="ctr"/>
              <a:endParaRPr lang="en-US" dirty="0"/>
            </a:p>
          </p:txBody>
        </p:sp>
        <p:sp>
          <p:nvSpPr>
            <p:cNvPr id="42" name="Path57AA">
              <a:extLst>
                <a:ext uri="{D69A3438-D8BB-4422-92C1-495D5650060D}">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9AB354EE-1601-4951-A8DE-84E5D1C0BF45}"/>
                </a:ext>
              </a:extLst>
            </p:cNvPr>
            <p:cNvSpPr/>
            <p:nvPr userDrawn="1"/>
          </p:nvSpPr>
          <p:spPr>
            <a:xfrm>
              <a:off x="4595800" y="259575"/>
              <a:ext cx="133373" cy="140475"/>
            </a:xfrm>
            <a:custGeom>
              <a:avLst/>
              <a:gdLst/>
              <a:ahLst/>
              <a:cxnLst/>
              <a:rect l="0" t="0" r="r" b="b"/>
              <a:pathLst>
                <a:path w="133374" h="140476">
                  <a:moveTo>
                    <a:pt x="52338" y="1387"/>
                  </a:moveTo>
                  <a:cubicBezTo>
                    <a:pt x="72415" y="-2604"/>
                    <a:pt x="93065" y="2105"/>
                    <a:pt x="108776" y="14394"/>
                  </a:cubicBezTo>
                  <a:cubicBezTo>
                    <a:pt x="124370" y="26704"/>
                    <a:pt x="133374" y="44886"/>
                    <a:pt x="133374" y="64270"/>
                  </a:cubicBezTo>
                  <a:cubicBezTo>
                    <a:pt x="133374" y="79451"/>
                    <a:pt x="127846" y="94088"/>
                    <a:pt x="117666" y="105645"/>
                  </a:cubicBezTo>
                  <a:cubicBezTo>
                    <a:pt x="110472" y="113864"/>
                    <a:pt x="102384" y="125869"/>
                    <a:pt x="98642" y="140476"/>
                  </a:cubicBezTo>
                  <a:lnTo>
                    <a:pt x="98642" y="140476"/>
                  </a:lnTo>
                  <a:lnTo>
                    <a:pt x="34955" y="140476"/>
                  </a:lnTo>
                  <a:cubicBezTo>
                    <a:pt x="32261" y="127950"/>
                    <a:pt x="26607" y="116880"/>
                    <a:pt x="18271" y="108439"/>
                  </a:cubicBezTo>
                  <a:cubicBezTo>
                    <a:pt x="3678" y="93570"/>
                    <a:pt x="-2638" y="73348"/>
                    <a:pt x="1014" y="52900"/>
                  </a:cubicBezTo>
                  <a:cubicBezTo>
                    <a:pt x="3277" y="40179"/>
                    <a:pt x="9563" y="28671"/>
                    <a:pt x="18520" y="19666"/>
                  </a:cubicBezTo>
                  <a:cubicBezTo>
                    <a:pt x="27536" y="10602"/>
                    <a:pt x="39262" y="4066"/>
                    <a:pt x="52338" y="1387"/>
                  </a:cubicBezTo>
                  <a:close/>
                </a:path>
              </a:pathLst>
            </a:custGeom>
            <a:noFill/>
            <a:ln w="19050">
              <a:solidFill>
                <a:srgbClr val="E6A41B"/>
              </a:solidFill>
              <a:prstDash val="solid"/>
            </a:ln>
          </p:spPr>
          <p:txBody>
            <a:bodyPr rtlCol="0" anchor="ctr">
              <a:noAutofit/>
            </a:bodyPr>
            <a:lstStyle/>
            <a:p>
              <a:pPr algn="ctr"/>
              <a:endParaRPr lang="en-US" dirty="0"/>
            </a:p>
          </p:txBody>
        </p:sp>
        <p:sp>
          <p:nvSpPr>
            <p:cNvPr id="43" name="Path4CEE">
              <a:extLst>
                <a:ext uri="{E6697222-9ACF-450F-9811-B22FDF4AEB11}">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E5424A8F-111F-4493-ABE8-87C5E016DE76}"/>
                </a:ext>
              </a:extLst>
            </p:cNvPr>
            <p:cNvSpPr/>
            <p:nvPr userDrawn="1"/>
          </p:nvSpPr>
          <p:spPr>
            <a:xfrm>
              <a:off x="4625576" y="431004"/>
              <a:ext cx="73824" cy="35720"/>
            </a:xfrm>
            <a:custGeom>
              <a:avLst/>
              <a:gdLst/>
              <a:ahLst/>
              <a:cxnLst/>
              <a:rect l="0" t="0" r="r" b="b"/>
              <a:pathLst>
                <a:path w="73825" h="35721">
                  <a:moveTo>
                    <a:pt x="36912" y="35721"/>
                  </a:moveTo>
                  <a:cubicBezTo>
                    <a:pt x="57212" y="35721"/>
                    <a:pt x="73825" y="19646"/>
                    <a:pt x="73825" y="0"/>
                  </a:cubicBezTo>
                  <a:lnTo>
                    <a:pt x="0" y="0"/>
                  </a:lnTo>
                  <a:cubicBezTo>
                    <a:pt x="6" y="19645"/>
                    <a:pt x="16611" y="35721"/>
                    <a:pt x="36913" y="35721"/>
                  </a:cubicBezTo>
                  <a:lnTo>
                    <a:pt x="36912" y="35721"/>
                  </a:lnTo>
                  <a:close/>
                </a:path>
              </a:pathLst>
            </a:custGeom>
            <a:solidFill>
              <a:srgbClr val="E6A41B"/>
            </a:solidFill>
            <a:ln>
              <a:noFill/>
            </a:ln>
          </p:spPr>
          <p:txBody>
            <a:bodyPr rtlCol="0" anchor="ctr">
              <a:noAutofit/>
            </a:bodyPr>
            <a:lstStyle/>
            <a:p>
              <a:pPr algn="ctr"/>
              <a:endParaRPr lang="en-US" dirty="0"/>
            </a:p>
          </p:txBody>
        </p:sp>
      </p:grpSp>
      <p:grpSp>
        <p:nvGrpSpPr>
          <p:cNvPr id="44" name="Group 43">
            <a:extLst>
              <a:ext uri="{C52E879C-8FAE-4D76-AE13-A39FEA8C7F56}">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8E10EB4D-EFB0-4E66-9F54-EAD8C7528CB1}"/>
              </a:ext>
            </a:extLst>
          </p:cNvPr>
          <p:cNvGrpSpPr>
            <a:grpSpLocks noChangeAspect="1"/>
          </p:cNvGrpSpPr>
          <p:nvPr/>
        </p:nvGrpSpPr>
        <p:grpSpPr>
          <a:xfrm>
            <a:off x="8277225" y="2305050"/>
            <a:ext cx="271461" cy="242887"/>
            <a:chOff x="8243887" y="1314450"/>
            <a:chExt cx="271461" cy="242887"/>
          </a:xfrm>
        </p:grpSpPr>
        <p:sp>
          <p:nvSpPr>
            <p:cNvPr id="45" name="PathA4E7">
              <a:extLst>
                <a:ext uri="{89CD45C2-EC50-433E-9B9B-5A8F678904D6}">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5666C908-3027-4EB3-8454-CE51D04AD28B}"/>
                </a:ext>
              </a:extLst>
            </p:cNvPr>
            <p:cNvSpPr/>
            <p:nvPr userDrawn="1"/>
          </p:nvSpPr>
          <p:spPr>
            <a:xfrm>
              <a:off x="8243887" y="1314450"/>
              <a:ext cx="271461" cy="242887"/>
            </a:xfrm>
            <a:custGeom>
              <a:avLst/>
              <a:gdLst/>
              <a:ahLst/>
              <a:cxnLst/>
              <a:rect l="0" t="0" r="r" b="b"/>
              <a:pathLst>
                <a:path w="271461" h="242888">
                  <a:moveTo>
                    <a:pt x="135727" y="0"/>
                  </a:moveTo>
                  <a:cubicBezTo>
                    <a:pt x="140260" y="0"/>
                    <a:pt x="144623" y="1214"/>
                    <a:pt x="148417" y="3414"/>
                  </a:cubicBezTo>
                  <a:cubicBezTo>
                    <a:pt x="152207" y="5610"/>
                    <a:pt x="155431" y="8791"/>
                    <a:pt x="157691" y="12726"/>
                  </a:cubicBezTo>
                  <a:lnTo>
                    <a:pt x="157691" y="12726"/>
                  </a:lnTo>
                  <a:lnTo>
                    <a:pt x="268075" y="204753"/>
                  </a:lnTo>
                  <a:cubicBezTo>
                    <a:pt x="272590" y="212613"/>
                    <a:pt x="272590" y="222298"/>
                    <a:pt x="268077" y="230154"/>
                  </a:cubicBezTo>
                  <a:cubicBezTo>
                    <a:pt x="265816" y="234094"/>
                    <a:pt x="262594" y="237275"/>
                    <a:pt x="258805" y="239473"/>
                  </a:cubicBezTo>
                  <a:cubicBezTo>
                    <a:pt x="255012" y="241673"/>
                    <a:pt x="250650" y="242888"/>
                    <a:pt x="246115" y="242888"/>
                  </a:cubicBezTo>
                  <a:lnTo>
                    <a:pt x="246115" y="242888"/>
                  </a:lnTo>
                  <a:lnTo>
                    <a:pt x="25352" y="242888"/>
                  </a:lnTo>
                  <a:cubicBezTo>
                    <a:pt x="20820" y="242888"/>
                    <a:pt x="16460" y="241673"/>
                    <a:pt x="12666" y="239473"/>
                  </a:cubicBezTo>
                  <a:cubicBezTo>
                    <a:pt x="8879" y="237276"/>
                    <a:pt x="5656" y="234096"/>
                    <a:pt x="3395" y="230163"/>
                  </a:cubicBezTo>
                  <a:cubicBezTo>
                    <a:pt x="-1132" y="222300"/>
                    <a:pt x="-1132" y="212611"/>
                    <a:pt x="3393" y="204752"/>
                  </a:cubicBezTo>
                  <a:lnTo>
                    <a:pt x="3393" y="204752"/>
                  </a:lnTo>
                  <a:lnTo>
                    <a:pt x="113768" y="12729"/>
                  </a:lnTo>
                  <a:cubicBezTo>
                    <a:pt x="116031" y="8791"/>
                    <a:pt x="119254" y="5611"/>
                    <a:pt x="123041" y="3415"/>
                  </a:cubicBezTo>
                  <a:cubicBezTo>
                    <a:pt x="126835" y="1214"/>
                    <a:pt x="131195" y="0"/>
                    <a:pt x="135727" y="0"/>
                  </a:cubicBezTo>
                  <a:close/>
                </a:path>
              </a:pathLst>
            </a:custGeom>
            <a:noFill/>
            <a:ln w="19050">
              <a:solidFill>
                <a:srgbClr val="D4693B"/>
              </a:solidFill>
              <a:prstDash val="solid"/>
            </a:ln>
          </p:spPr>
          <p:txBody>
            <a:bodyPr rtlCol="0" anchor="ctr">
              <a:noAutofit/>
            </a:bodyPr>
            <a:lstStyle/>
            <a:p>
              <a:pPr algn="ctr"/>
              <a:endParaRPr lang="en-US" dirty="0"/>
            </a:p>
          </p:txBody>
        </p:sp>
        <p:sp>
          <p:nvSpPr>
            <p:cNvPr id="46" name="PathC8AE">
              <a:extLst>
                <a:ext uri="{93E2D9C5-8CE2-44D2-89FE-F0D211079EA5}">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2B476289-9C77-4B4F-A4DF-30DB495B0421}"/>
                </a:ext>
              </a:extLst>
            </p:cNvPr>
            <p:cNvSpPr/>
            <p:nvPr userDrawn="1"/>
          </p:nvSpPr>
          <p:spPr>
            <a:xfrm>
              <a:off x="8361407" y="1495326"/>
              <a:ext cx="36414" cy="36576"/>
            </a:xfrm>
            <a:custGeom>
              <a:avLst/>
              <a:gdLst/>
              <a:ahLst/>
              <a:cxnLst/>
              <a:rect l="0" t="0" r="r" b="b"/>
              <a:pathLst>
                <a:path w="36415" h="36577">
                  <a:moveTo>
                    <a:pt x="18207" y="36577"/>
                  </a:moveTo>
                  <a:cubicBezTo>
                    <a:pt x="8153" y="36577"/>
                    <a:pt x="0" y="28388"/>
                    <a:pt x="0" y="18290"/>
                  </a:cubicBezTo>
                  <a:cubicBezTo>
                    <a:pt x="0" y="8189"/>
                    <a:pt x="8155" y="0"/>
                    <a:pt x="18207" y="0"/>
                  </a:cubicBezTo>
                  <a:cubicBezTo>
                    <a:pt x="28265" y="0"/>
                    <a:pt x="36415" y="8189"/>
                    <a:pt x="36415" y="18287"/>
                  </a:cubicBezTo>
                  <a:cubicBezTo>
                    <a:pt x="36417" y="28388"/>
                    <a:pt x="28265" y="36577"/>
                    <a:pt x="18207" y="36577"/>
                  </a:cubicBezTo>
                  <a:close/>
                </a:path>
              </a:pathLst>
            </a:custGeom>
            <a:solidFill>
              <a:srgbClr val="D4693B"/>
            </a:solidFill>
            <a:ln>
              <a:noFill/>
            </a:ln>
          </p:spPr>
          <p:txBody>
            <a:bodyPr rtlCol="0" anchor="ctr">
              <a:noAutofit/>
            </a:bodyPr>
            <a:lstStyle/>
            <a:p>
              <a:pPr algn="ctr"/>
              <a:endParaRPr lang="en-US" dirty="0"/>
            </a:p>
          </p:txBody>
        </p:sp>
        <p:sp>
          <p:nvSpPr>
            <p:cNvPr id="47" name="PathAB2B">
              <a:extLst>
                <a:ext uri="{326AE7D4-9624-4CF0-9F55-BFF24529B75C}">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70298843-0FBC-48B9-AE9F-AEC1080DA030}"/>
                </a:ext>
              </a:extLst>
            </p:cNvPr>
            <p:cNvSpPr/>
            <p:nvPr userDrawn="1"/>
          </p:nvSpPr>
          <p:spPr>
            <a:xfrm>
              <a:off x="8361410" y="1385604"/>
              <a:ext cx="36416" cy="91436"/>
            </a:xfrm>
            <a:custGeom>
              <a:avLst/>
              <a:gdLst/>
              <a:ahLst/>
              <a:cxnLst/>
              <a:rect l="0" t="0" r="r" b="b"/>
              <a:pathLst>
                <a:path w="36417" h="91436">
                  <a:moveTo>
                    <a:pt x="31864" y="91436"/>
                  </a:moveTo>
                  <a:lnTo>
                    <a:pt x="4554" y="91436"/>
                  </a:lnTo>
                  <a:lnTo>
                    <a:pt x="0" y="0"/>
                  </a:lnTo>
                  <a:lnTo>
                    <a:pt x="36417" y="0"/>
                  </a:lnTo>
                  <a:close/>
                </a:path>
              </a:pathLst>
            </a:custGeom>
            <a:solidFill>
              <a:srgbClr val="D4693B"/>
            </a:solidFill>
            <a:ln>
              <a:noFill/>
            </a:ln>
          </p:spPr>
          <p:txBody>
            <a:bodyPr rtlCol="0" anchor="ctr">
              <a:noAutofit/>
            </a:bodyPr>
            <a:lstStyle/>
            <a:p>
              <a:pPr algn="ctr"/>
              <a:endParaRPr lang="en-US" dirty="0"/>
            </a:p>
          </p:txBody>
        </p:sp>
      </p:grpSp>
    </p:spTree>
    <p:custDataLst>
      <p:tags r:id="rId1"/>
    </p:custDataLst>
    <p:extLst>
      <p:ext uri="{5BCAC821-A697-4019-9B6A-CC51EAD48B8E}">
        <p14:creationId xmlns="" xmlns:c="http://schemas.openxmlformats.org/drawingml/2006/chart" xmlns:cs="http://schemas.microsoft.com/office/drawing/2012/chartStyle" xmlns:ns1="http://schemas.openxmlformats.org/officeDocument/2006/extended-properties" xmlns:vt="http://schemas.openxmlformats.org/officeDocument/2006/docPropsVTypes" xmlns:p14="http://schemas.microsoft.com/office/powerpoint/2010/main" val="171471806797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preserve="1">
  <p:cSld name="SWOTS1-Layout-07">
    <p:bg>
      <p:bgPr>
        <a:solidFill>
          <a:schemeClr val="bg1"/>
        </a:solidFill>
        <a:effectLst/>
      </p:bgPr>
    </p:bg>
    <p:spTree>
      <p:nvGrpSpPr>
        <p:cNvPr id="1" name=""/>
        <p:cNvGrpSpPr/>
        <p:nvPr/>
      </p:nvGrpSpPr>
      <p:grpSpPr>
        <a:xfrm>
          <a:off x="0" y="0"/>
          <a:ext cx="0" cy="0"/>
          <a:chOff x="0" y="0"/>
          <a:chExt cx="0" cy="0"/>
        </a:xfrm>
      </p:grpSpPr>
      <p:sp>
        <p:nvSpPr>
          <p:cNvPr id="2" name="Freeform 1">
            <a:extLst>
              <a:ext uri="{141C965E-0A60-47B6-BBDE-FD397E23067E}">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08F81EE7-4A79-4C12-AF93-C9765CA9EE1E}"/>
              </a:ext>
            </a:extLst>
          </p:cNvPr>
          <p:cNvSpPr/>
          <p:nvPr userDrawn="1"/>
        </p:nvSpPr>
        <p:spPr>
          <a:xfrm>
            <a:off x="0" y="0"/>
            <a:ext cx="2286000" cy="5143500"/>
          </a:xfrm>
          <a:custGeom>
            <a:avLst/>
            <a:gdLst/>
            <a:ahLst/>
            <a:cxnLst/>
            <a:rect l="0" t="0" r="r" b="b"/>
            <a:pathLst>
              <a:path w="2286000" h="5143500">
                <a:moveTo>
                  <a:pt x="0" y="0"/>
                </a:moveTo>
                <a:lnTo>
                  <a:pt x="2286000" y="0"/>
                </a:lnTo>
                <a:lnTo>
                  <a:pt x="2286000" y="5143500"/>
                </a:lnTo>
                <a:lnTo>
                  <a:pt x="0" y="5143500"/>
                </a:lnTo>
                <a:lnTo>
                  <a:pt x="0" y="0"/>
                </a:lnTo>
              </a:path>
            </a:pathLst>
          </a:custGeom>
          <a:solidFill>
            <a:srgbClr val="4D638C"/>
          </a:solidFill>
          <a:ln>
            <a:noFill/>
          </a:ln>
        </p:spPr>
        <p:txBody>
          <a:bodyPr rtlCol="0" anchor="ctr">
            <a:noAutofit/>
          </a:bodyPr>
          <a:lstStyle/>
          <a:p>
            <a:pPr algn="ctr"/>
            <a:endParaRPr lang="en-US" dirty="0"/>
          </a:p>
        </p:txBody>
      </p:sp>
      <p:sp>
        <p:nvSpPr>
          <p:cNvPr id="3" name="TextBox 2">
            <a:extLst>
              <a:ext uri="{30AD6739-DA41-4EC4-87B0-8E72B2CAF15F}">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33336716-B793-4C3A-8370-66E55A814518}"/>
              </a:ext>
            </a:extLst>
          </p:cNvPr>
          <p:cNvSpPr txBox="1"/>
          <p:nvPr userDrawn="1"/>
        </p:nvSpPr>
        <p:spPr>
          <a:xfrm>
            <a:off x="428625" y="142875"/>
            <a:ext cx="1428750" cy="1619250"/>
          </a:xfrm>
          <a:prstGeom prst="rect">
            <a:avLst/>
          </a:prstGeom>
          <a:noFill/>
          <a:ln>
            <a:noFill/>
          </a:ln>
        </p:spPr>
        <p:txBody>
          <a:bodyPr lIns="0" tIns="0" rIns="0" bIns="0" rtlCol="0" anchor="ctr">
            <a:noAutofit/>
          </a:bodyPr>
          <a:lstStyle>
            <a:defPPr>
              <a:defRPr>
                <a:ln w="9525" cap="flat">
                  <a:noFill/>
                  <a:prstDash val="solid"/>
                  <a:round/>
                </a:ln>
                <a:solidFill>
                  <a:srgbClr val="FFFFFF">
                    <a:alpha val="2999"/>
                  </a:srgbClr>
                </a:solidFill>
              </a:defRPr>
            </a:defPPr>
          </a:lstStyle>
          <a:p>
            <a:pPr algn="ctr">
              <a:defRPr lang="en-US" sz="1400" dirty="0">
                <a:ln w="9525" cap="flat">
                  <a:noFill/>
                  <a:prstDash val="solid"/>
                  <a:round/>
                </a:ln>
                <a:solidFill>
                  <a:srgbClr val="FFFFFF">
                    <a:alpha val="2999"/>
                  </a:srgbClr>
                </a:solidFill>
              </a:defRPr>
            </a:pPr>
            <a:r>
              <a:rPr lang="en-US" sz="16000" b="1" dirty="0">
                <a:ln w="9525" cap="flat">
                  <a:noFill/>
                  <a:prstDash val="solid"/>
                  <a:round/>
                </a:ln>
                <a:solidFill>
                  <a:srgbClr val="FFFFFF">
                    <a:alpha val="2999"/>
                  </a:srgbClr>
                </a:solidFill>
                <a:latin typeface="Zoho Puvi-black"/>
              </a:rPr>
              <a:t>S</a:t>
            </a:r>
          </a:p>
        </p:txBody>
      </p:sp>
      <p:sp>
        <p:nvSpPr>
          <p:cNvPr id="4" name="Freeform 3">
            <a:extLst>
              <a:ext uri="{9CFB240B-EE0B-44E5-83FC-4D0938B7E078}">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81319B61-A72E-4083-813A-6AB1FABDF762}"/>
              </a:ext>
            </a:extLst>
          </p:cNvPr>
          <p:cNvSpPr/>
          <p:nvPr userDrawn="1"/>
        </p:nvSpPr>
        <p:spPr>
          <a:xfrm>
            <a:off x="2286000" y="0"/>
            <a:ext cx="2286000" cy="5143500"/>
          </a:xfrm>
          <a:custGeom>
            <a:avLst/>
            <a:gdLst/>
            <a:ahLst/>
            <a:cxnLst/>
            <a:rect l="0" t="0" r="r" b="b"/>
            <a:pathLst>
              <a:path w="2286000" h="5143500">
                <a:moveTo>
                  <a:pt x="0" y="0"/>
                </a:moveTo>
                <a:lnTo>
                  <a:pt x="2286000" y="0"/>
                </a:lnTo>
                <a:lnTo>
                  <a:pt x="2286000" y="5143500"/>
                </a:lnTo>
                <a:lnTo>
                  <a:pt x="0" y="5143500"/>
                </a:lnTo>
                <a:lnTo>
                  <a:pt x="0" y="0"/>
                </a:lnTo>
              </a:path>
            </a:pathLst>
          </a:custGeom>
          <a:solidFill>
            <a:srgbClr val="AC77CF"/>
          </a:solidFill>
          <a:ln>
            <a:noFill/>
          </a:ln>
        </p:spPr>
        <p:txBody>
          <a:bodyPr rtlCol="0" anchor="ctr">
            <a:noAutofit/>
          </a:bodyPr>
          <a:lstStyle/>
          <a:p>
            <a:pPr algn="ctr"/>
            <a:endParaRPr lang="en-US" dirty="0"/>
          </a:p>
        </p:txBody>
      </p:sp>
      <p:sp>
        <p:nvSpPr>
          <p:cNvPr id="5" name="TextBox 4">
            <a:extLst>
              <a:ext uri="{9106B8E5-19AB-497B-A75A-406372F6D8F6}">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5890521C-3F4B-47B2-B9D9-1DA757F4E8C8}"/>
              </a:ext>
            </a:extLst>
          </p:cNvPr>
          <p:cNvSpPr txBox="1"/>
          <p:nvPr userDrawn="1"/>
        </p:nvSpPr>
        <p:spPr>
          <a:xfrm>
            <a:off x="2714625" y="2047875"/>
            <a:ext cx="1428750" cy="1619250"/>
          </a:xfrm>
          <a:prstGeom prst="rect">
            <a:avLst/>
          </a:prstGeom>
          <a:noFill/>
          <a:ln>
            <a:noFill/>
          </a:ln>
        </p:spPr>
        <p:txBody>
          <a:bodyPr lIns="0" tIns="0" rIns="0" bIns="0" rtlCol="0" anchor="ctr">
            <a:noAutofit/>
          </a:bodyPr>
          <a:lstStyle>
            <a:defPPr>
              <a:defRPr>
                <a:ln w="9525" cap="flat">
                  <a:noFill/>
                  <a:prstDash val="solid"/>
                  <a:round/>
                </a:ln>
                <a:solidFill>
                  <a:srgbClr val="FFFFFF">
                    <a:alpha val="5000"/>
                  </a:srgbClr>
                </a:solidFill>
              </a:defRPr>
            </a:defPPr>
          </a:lstStyle>
          <a:p>
            <a:pPr algn="ctr">
              <a:defRPr lang="en-US" sz="1400" dirty="0">
                <a:ln w="9525" cap="flat">
                  <a:noFill/>
                  <a:prstDash val="solid"/>
                  <a:round/>
                </a:ln>
                <a:solidFill>
                  <a:srgbClr val="FFFFFF">
                    <a:alpha val="5000"/>
                  </a:srgbClr>
                </a:solidFill>
              </a:defRPr>
            </a:pPr>
            <a:r>
              <a:rPr lang="en-US" sz="16000" b="1" dirty="0">
                <a:ln w="9525" cap="flat">
                  <a:noFill/>
                  <a:prstDash val="solid"/>
                  <a:round/>
                </a:ln>
                <a:solidFill>
                  <a:srgbClr val="FFFFFF">
                    <a:alpha val="5000"/>
                  </a:srgbClr>
                </a:solidFill>
                <a:latin typeface="Zoho Puvi-black"/>
              </a:rPr>
              <a:t>W</a:t>
            </a:r>
          </a:p>
        </p:txBody>
      </p:sp>
      <p:sp>
        <p:nvSpPr>
          <p:cNvPr id="6" name="Freeform 5">
            <a:extLst>
              <a:ext uri="{CA855960-532D-47B5-8C27-D2AA4F8E4694}">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EFABA4E6-3116-457B-95F2-F3757482A851}"/>
              </a:ext>
            </a:extLst>
          </p:cNvPr>
          <p:cNvSpPr/>
          <p:nvPr userDrawn="1"/>
        </p:nvSpPr>
        <p:spPr>
          <a:xfrm>
            <a:off x="4572000" y="-1181"/>
            <a:ext cx="2286000" cy="5143500"/>
          </a:xfrm>
          <a:custGeom>
            <a:avLst/>
            <a:gdLst/>
            <a:ahLst/>
            <a:cxnLst/>
            <a:rect l="0" t="0" r="r" b="b"/>
            <a:pathLst>
              <a:path w="2286000" h="5143500">
                <a:moveTo>
                  <a:pt x="0" y="0"/>
                </a:moveTo>
                <a:lnTo>
                  <a:pt x="2286000" y="0"/>
                </a:lnTo>
                <a:lnTo>
                  <a:pt x="2286000" y="5143500"/>
                </a:lnTo>
                <a:lnTo>
                  <a:pt x="0" y="5143500"/>
                </a:lnTo>
                <a:lnTo>
                  <a:pt x="0" y="0"/>
                </a:lnTo>
              </a:path>
            </a:pathLst>
          </a:custGeom>
          <a:solidFill>
            <a:srgbClr val="66BEA9"/>
          </a:solidFill>
          <a:ln>
            <a:noFill/>
          </a:ln>
        </p:spPr>
        <p:txBody>
          <a:bodyPr rtlCol="0" anchor="ctr">
            <a:noAutofit/>
          </a:bodyPr>
          <a:lstStyle/>
          <a:p>
            <a:pPr algn="ctr"/>
            <a:endParaRPr lang="en-US" dirty="0"/>
          </a:p>
        </p:txBody>
      </p:sp>
      <p:sp>
        <p:nvSpPr>
          <p:cNvPr id="7" name="TextBox 6">
            <a:extLst>
              <a:ext uri="{CB44AFCC-452E-4330-B595-9786D9147B3E}">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70404FD0-9FD7-4F29-A126-02BE03218E65}"/>
              </a:ext>
            </a:extLst>
          </p:cNvPr>
          <p:cNvSpPr txBox="1"/>
          <p:nvPr userDrawn="1"/>
        </p:nvSpPr>
        <p:spPr>
          <a:xfrm>
            <a:off x="5000625" y="142875"/>
            <a:ext cx="1428750" cy="1619250"/>
          </a:xfrm>
          <a:prstGeom prst="rect">
            <a:avLst/>
          </a:prstGeom>
          <a:noFill/>
          <a:ln>
            <a:noFill/>
          </a:ln>
        </p:spPr>
        <p:txBody>
          <a:bodyPr lIns="0" tIns="0" rIns="0" bIns="0" rtlCol="0" anchor="ctr">
            <a:noAutofit/>
          </a:bodyPr>
          <a:lstStyle>
            <a:defPPr>
              <a:defRPr>
                <a:ln w="9525" cap="flat">
                  <a:noFill/>
                  <a:prstDash val="solid"/>
                  <a:round/>
                </a:ln>
                <a:solidFill>
                  <a:srgbClr val="FFFFFF">
                    <a:alpha val="5000"/>
                  </a:srgbClr>
                </a:solidFill>
              </a:defRPr>
            </a:defPPr>
          </a:lstStyle>
          <a:p>
            <a:pPr algn="ctr">
              <a:defRPr lang="en-US" sz="1400" dirty="0">
                <a:ln w="9525" cap="flat">
                  <a:noFill/>
                  <a:prstDash val="solid"/>
                  <a:round/>
                </a:ln>
                <a:solidFill>
                  <a:srgbClr val="FFFFFF">
                    <a:alpha val="5000"/>
                  </a:srgbClr>
                </a:solidFill>
              </a:defRPr>
            </a:pPr>
            <a:r>
              <a:rPr lang="en-US" sz="16000" b="1" dirty="0">
                <a:ln w="9525" cap="flat">
                  <a:noFill/>
                  <a:prstDash val="solid"/>
                  <a:round/>
                </a:ln>
                <a:solidFill>
                  <a:srgbClr val="FFFFFF">
                    <a:alpha val="5000"/>
                  </a:srgbClr>
                </a:solidFill>
                <a:latin typeface="Zoho Puvi-black"/>
              </a:rPr>
              <a:t>O</a:t>
            </a:r>
          </a:p>
        </p:txBody>
      </p:sp>
      <p:sp>
        <p:nvSpPr>
          <p:cNvPr id="8" name="Freeform 7">
            <a:extLst>
              <a:ext uri="{11A1EA81-BCC0-488C-8610-4515D5513C84}">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FB4496FA-A79F-4C20-B1DB-377A66514A93}"/>
              </a:ext>
            </a:extLst>
          </p:cNvPr>
          <p:cNvSpPr/>
          <p:nvPr userDrawn="1"/>
        </p:nvSpPr>
        <p:spPr>
          <a:xfrm>
            <a:off x="6858000" y="0"/>
            <a:ext cx="2286000" cy="5143500"/>
          </a:xfrm>
          <a:custGeom>
            <a:avLst/>
            <a:gdLst/>
            <a:ahLst/>
            <a:cxnLst/>
            <a:rect l="0" t="0" r="r" b="b"/>
            <a:pathLst>
              <a:path w="2286000" h="5143500">
                <a:moveTo>
                  <a:pt x="0" y="0"/>
                </a:moveTo>
                <a:lnTo>
                  <a:pt x="2286000" y="0"/>
                </a:lnTo>
                <a:lnTo>
                  <a:pt x="2286000" y="5143500"/>
                </a:lnTo>
                <a:lnTo>
                  <a:pt x="0" y="5143500"/>
                </a:lnTo>
                <a:lnTo>
                  <a:pt x="0" y="0"/>
                </a:lnTo>
              </a:path>
            </a:pathLst>
          </a:custGeom>
          <a:solidFill>
            <a:srgbClr val="F18678"/>
          </a:solidFill>
          <a:ln>
            <a:noFill/>
          </a:ln>
        </p:spPr>
        <p:txBody>
          <a:bodyPr rtlCol="0" anchor="ctr">
            <a:noAutofit/>
          </a:bodyPr>
          <a:lstStyle/>
          <a:p>
            <a:pPr algn="ctr"/>
            <a:endParaRPr lang="en-US" dirty="0"/>
          </a:p>
        </p:txBody>
      </p:sp>
      <p:sp>
        <p:nvSpPr>
          <p:cNvPr id="9" name="TextBox 8">
            <a:extLst>
              <a:ext uri="{EF80485D-40E2-4354-9325-7B41504D579F}">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D8926EB6-A0D4-43BB-81DD-934E9F1149C4}"/>
              </a:ext>
            </a:extLst>
          </p:cNvPr>
          <p:cNvSpPr txBox="1"/>
          <p:nvPr userDrawn="1"/>
        </p:nvSpPr>
        <p:spPr>
          <a:xfrm>
            <a:off x="7286625" y="2047875"/>
            <a:ext cx="1428750" cy="1619250"/>
          </a:xfrm>
          <a:prstGeom prst="rect">
            <a:avLst/>
          </a:prstGeom>
          <a:noFill/>
          <a:ln>
            <a:noFill/>
          </a:ln>
        </p:spPr>
        <p:txBody>
          <a:bodyPr lIns="0" tIns="0" rIns="0" bIns="0" rtlCol="0" anchor="ctr">
            <a:noAutofit/>
          </a:bodyPr>
          <a:lstStyle>
            <a:defPPr>
              <a:defRPr>
                <a:ln w="9525" cap="flat">
                  <a:noFill/>
                  <a:prstDash val="solid"/>
                  <a:round/>
                </a:ln>
                <a:solidFill>
                  <a:srgbClr val="FFFFFF">
                    <a:alpha val="5000"/>
                  </a:srgbClr>
                </a:solidFill>
              </a:defRPr>
            </a:defPPr>
          </a:lstStyle>
          <a:p>
            <a:pPr algn="ctr">
              <a:defRPr lang="en-US" sz="1400" dirty="0">
                <a:ln w="9525" cap="flat">
                  <a:noFill/>
                  <a:prstDash val="solid"/>
                  <a:round/>
                </a:ln>
                <a:solidFill>
                  <a:srgbClr val="FFFFFF">
                    <a:alpha val="5000"/>
                  </a:srgbClr>
                </a:solidFill>
              </a:defRPr>
            </a:pPr>
            <a:r>
              <a:rPr lang="en-US" sz="16000" b="1" dirty="0">
                <a:ln w="9525" cap="flat">
                  <a:noFill/>
                  <a:prstDash val="solid"/>
                  <a:round/>
                </a:ln>
                <a:solidFill>
                  <a:srgbClr val="FFFFFF">
                    <a:alpha val="5000"/>
                  </a:srgbClr>
                </a:solidFill>
                <a:latin typeface="Zoho Puvi-black"/>
              </a:rPr>
              <a:t>T</a:t>
            </a:r>
          </a:p>
        </p:txBody>
      </p:sp>
      <p:sp>
        <p:nvSpPr>
          <p:cNvPr id="10" name="Slide Number Placeholder 3" hidden="1">
            <a:extLst>
              <a:ext uri="{0D0AD41F-876D-4FCB-A153-6805381D7BA2}">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67D49F4A-A351-4C2E-9789-2DB46C321312}"/>
              </a:ext>
            </a:extLst>
          </p:cNvPr>
          <p:cNvSpPr>
            <a:spLocks noGrp="1"/>
          </p:cNvSpPr>
          <p:nvPr>
            <p:ph type="sldNum" sz="quarter"/>
          </p:nvPr>
        </p:nvSpPr>
        <p:spPr>
          <a:xfrm>
            <a:off x="7767815" y="4695033"/>
            <a:ext cx="613018" cy="285750"/>
          </a:xfrm>
          <a:noFill/>
          <a:ln>
            <a:noFill/>
          </a:ln>
        </p:spPr>
        <p:txBody>
          <a:bodyPr rtlCol="0"/>
          <a:lstStyle/>
          <a:p>
            <a:r>
              <a:rPr lang="en-US" dirty="0"/>
              <a:t>&lt;#&gt;</a:t>
            </a:r>
          </a:p>
        </p:txBody>
      </p:sp>
      <p:sp>
        <p:nvSpPr>
          <p:cNvPr id="11" name="Footer Placeholder 2" hidden="1">
            <a:extLst>
              <a:ext uri="{4062AED0-1733-4C37-A418-344762951BA3}">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DF6DB4DA-4AA2-4BBD-B8B9-55E76841A897}"/>
              </a:ext>
            </a:extLst>
          </p:cNvPr>
          <p:cNvSpPr>
            <a:spLocks noGrp="1"/>
          </p:cNvSpPr>
          <p:nvPr>
            <p:ph type="ftr" sz="quarter" idx="1"/>
          </p:nvPr>
        </p:nvSpPr>
        <p:spPr>
          <a:xfrm>
            <a:off x="2495550" y="4686300"/>
            <a:ext cx="5181600" cy="285750"/>
          </a:xfrm>
          <a:noFill/>
          <a:ln>
            <a:noFill/>
          </a:ln>
        </p:spPr>
        <p:txBody>
          <a:bodyPr rtlCol="0"/>
          <a:lstStyle/>
          <a:p>
            <a:r>
              <a:rPr lang="en-US" dirty="0"/>
              <a:t>Footer</a:t>
            </a:r>
          </a:p>
        </p:txBody>
      </p:sp>
      <p:sp>
        <p:nvSpPr>
          <p:cNvPr id="12" name="Date Placeholder 1" hidden="1">
            <a:extLst>
              <a:ext uri="{6084DD32-F73F-4D06-9563-1FA67F6FDC51}">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61DBC3F2-52E2-4EC5-9FA7-DFDED34DCBA7}"/>
              </a:ext>
            </a:extLst>
          </p:cNvPr>
          <p:cNvSpPr>
            <a:spLocks noGrp="1"/>
          </p:cNvSpPr>
          <p:nvPr>
            <p:ph type="dt" sz="half" idx="2"/>
          </p:nvPr>
        </p:nvSpPr>
        <p:spPr>
          <a:xfrm>
            <a:off x="762000" y="4695033"/>
            <a:ext cx="1639570" cy="285750"/>
          </a:xfrm>
          <a:noFill/>
          <a:ln>
            <a:noFill/>
          </a:ln>
        </p:spPr>
        <p:txBody>
          <a:bodyPr rtlCol="0"/>
          <a:lstStyle/>
          <a:p>
            <a:r>
              <a:rPr lang="en-US" dirty="0"/>
              <a:t>Date</a:t>
            </a:r>
          </a:p>
        </p:txBody>
      </p:sp>
      <p:sp>
        <p:nvSpPr>
          <p:cNvPr id="13" name="Picture Placeholder 12">
            <a:extLst>
              <a:ext uri="{47C6C951-7445-4E0F-88C7-6D11EEC6767F}">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160CEEE9-FEBC-4DCB-9FC9-41C9E3455224}"/>
              </a:ext>
            </a:extLst>
          </p:cNvPr>
          <p:cNvSpPr>
            <a:spLocks noGrp="1"/>
          </p:cNvSpPr>
          <p:nvPr>
            <p:ph type="pic" idx="3"/>
          </p:nvPr>
        </p:nvSpPr>
        <p:spPr>
          <a:xfrm>
            <a:off x="0" y="3238500"/>
            <a:ext cx="2286000" cy="1905000"/>
          </a:xfrm>
          <a:prstGeom prst="rect">
            <a:avLst/>
          </a:prstGeom>
          <a:noFill/>
          <a:ln>
            <a:noFill/>
          </a:ln>
        </p:spPr>
        <p:txBody>
          <a:bodyPr lIns="91440" tIns="93600" rIns="91440" bIns="45720" rtlCol="0">
            <a:noAutofit/>
          </a:bodyPr>
          <a:lstStyle/>
          <a:p>
            <a:pPr lvl="0"/>
            <a:r>
              <a:rPr lang="en-US" dirty="0"/>
              <a:t>Click to edit Master text styles</a:t>
            </a:r>
          </a:p>
        </p:txBody>
      </p:sp>
      <p:sp>
        <p:nvSpPr>
          <p:cNvPr id="14" name="Title 1">
            <a:extLst>
              <a:ext uri="{6C550CEA-B125-45F3-ADC3-39B2292618CD}">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7501993E-73A8-4F66-80CC-6BA95BC35D1E}"/>
              </a:ext>
            </a:extLst>
          </p:cNvPr>
          <p:cNvSpPr>
            <a:spLocks noGrp="1"/>
          </p:cNvSpPr>
          <p:nvPr>
            <p:ph type="title" idx="4"/>
          </p:nvPr>
        </p:nvSpPr>
        <p:spPr>
          <a:xfrm>
            <a:off x="333375" y="1095375"/>
            <a:ext cx="1619250" cy="381000"/>
          </a:xfrm>
          <a:noFill/>
          <a:ln>
            <a:noFill/>
          </a:ln>
        </p:spPr>
        <p:txBody>
          <a:bodyPr lIns="0" tIns="0" rIns="0" bIns="0" rtlCol="0" anchor="b"/>
          <a:lstStyle>
            <a:lvl1pPr lvl="0" algn="ctr">
              <a:defRPr lang="en-US" sz="1200" b="1" cap="all" dirty="0">
                <a:solidFill>
                  <a:srgbClr val="FFFFFF"/>
                </a:solidFill>
                <a:latin typeface="Montserrat-heavy"/>
              </a:defRPr>
            </a:lvl1pPr>
          </a:lstStyle>
          <a:p>
            <a:r>
              <a:rPr lang="en-US" dirty="0"/>
              <a:t>Click to edit Master title style</a:t>
            </a:r>
          </a:p>
        </p:txBody>
      </p:sp>
      <p:sp>
        <p:nvSpPr>
          <p:cNvPr id="15" name="Content Placeholder 14">
            <a:extLst>
              <a:ext uri="{E41673D0-E8CC-496D-AF18-E6C1A0750371}">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56945C9B-298F-42A1-AEA5-BA90EB4A7426}"/>
              </a:ext>
            </a:extLst>
          </p:cNvPr>
          <p:cNvSpPr>
            <a:spLocks noGrp="1"/>
          </p:cNvSpPr>
          <p:nvPr>
            <p:ph idx="5"/>
          </p:nvPr>
        </p:nvSpPr>
        <p:spPr>
          <a:xfrm>
            <a:off x="333375" y="1666875"/>
            <a:ext cx="1619250" cy="1143000"/>
          </a:xfrm>
          <a:prstGeom prst="rect">
            <a:avLst/>
          </a:prstGeom>
          <a:noFill/>
          <a:ln>
            <a:noFill/>
          </a:ln>
        </p:spPr>
        <p:txBody>
          <a:bodyPr lIns="0" tIns="0" rIns="0" bIns="0" rtlCol="0">
            <a:noAutofit/>
          </a:bodyPr>
          <a:lstStyle>
            <a:lvl1pPr marL="0" lvl="0" indent="0" algn="ctr">
              <a:lnSpc>
                <a:spcPct val="125000"/>
              </a:lnSpc>
              <a:buNone/>
              <a:defRPr lang="en-US" sz="1000" b="0" cap="none" dirty="0">
                <a:solidFill>
                  <a:srgbClr val="FFFFFF"/>
                </a:solidFill>
                <a:latin typeface="Source Sans Pro"/>
              </a:defRPr>
            </a:lvl1pPr>
            <a:lvl2pPr marL="457200" lvl="1" indent="0" algn="ctr">
              <a:lnSpc>
                <a:spcPct val="125000"/>
              </a:lnSpc>
              <a:buNone/>
              <a:defRPr lang="en-US" sz="900" b="0" cap="none" dirty="0">
                <a:solidFill>
                  <a:srgbClr val="FFFFFF"/>
                </a:solidFill>
                <a:latin typeface="Source Sans Pro"/>
              </a:defRPr>
            </a:lvl2pPr>
            <a:lvl3pPr marL="914400" lvl="2" indent="0" algn="ctr">
              <a:lnSpc>
                <a:spcPct val="125000"/>
              </a:lnSpc>
              <a:buNone/>
              <a:defRPr lang="en-US" sz="800" b="0" cap="none" dirty="0">
                <a:solidFill>
                  <a:srgbClr val="FFFFFF"/>
                </a:solidFill>
                <a:latin typeface="Source Sans Pro"/>
              </a:defRPr>
            </a:lvl3pPr>
            <a:lvl4pPr marL="1371600" lvl="3" indent="0" algn="ctr">
              <a:lnSpc>
                <a:spcPct val="125000"/>
              </a:lnSpc>
              <a:buNone/>
              <a:defRPr lang="en-US" sz="700" b="0" cap="none" dirty="0">
                <a:solidFill>
                  <a:srgbClr val="FFFFFF"/>
                </a:solidFill>
                <a:latin typeface="Source Sans Pro"/>
              </a:defRPr>
            </a:lvl4pPr>
            <a:lvl5pPr marL="1828800" lvl="4" indent="0" algn="ctr">
              <a:lnSpc>
                <a:spcPct val="125000"/>
              </a:lnSpc>
              <a:buNone/>
              <a:defRPr lang="en-US" sz="700" b="0" cap="none" dirty="0">
                <a:solidFill>
                  <a:srgbClr val="FFFFFF"/>
                </a:solidFill>
                <a:latin typeface="Source Sans Pro"/>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Picture Placeholder 15">
            <a:extLst>
              <a:ext uri="{08D80A43-C53C-4BAE-B555-1905BC8329DF}">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C67167DA-AEB2-47A5-A56B-E60B10E45FB0}"/>
              </a:ext>
            </a:extLst>
          </p:cNvPr>
          <p:cNvSpPr>
            <a:spLocks noGrp="1"/>
          </p:cNvSpPr>
          <p:nvPr>
            <p:ph type="pic" idx="6"/>
          </p:nvPr>
        </p:nvSpPr>
        <p:spPr>
          <a:xfrm>
            <a:off x="2286000" y="0"/>
            <a:ext cx="2286000" cy="1905000"/>
          </a:xfrm>
          <a:prstGeom prst="rect">
            <a:avLst/>
          </a:prstGeom>
          <a:noFill/>
          <a:ln>
            <a:noFill/>
          </a:ln>
        </p:spPr>
        <p:txBody>
          <a:bodyPr lIns="91440" tIns="93600" rIns="91440" bIns="45720" rtlCol="0">
            <a:noAutofit/>
          </a:bodyPr>
          <a:lstStyle/>
          <a:p>
            <a:pPr lvl="0"/>
            <a:r>
              <a:rPr lang="en-US" dirty="0"/>
              <a:t>Click to edit Master text styles</a:t>
            </a:r>
          </a:p>
        </p:txBody>
      </p:sp>
      <p:sp>
        <p:nvSpPr>
          <p:cNvPr id="17" name="Title 16">
            <a:extLst>
              <a:ext uri="{ECAA9133-C141-4CE1-B023-18BD84FCD96E}">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A3B91101-3098-4AA1-86C4-F506868AE376}"/>
              </a:ext>
            </a:extLst>
          </p:cNvPr>
          <p:cNvSpPr>
            <a:spLocks noGrp="1"/>
          </p:cNvSpPr>
          <p:nvPr>
            <p:ph type="title" idx="7"/>
          </p:nvPr>
        </p:nvSpPr>
        <p:spPr>
          <a:xfrm>
            <a:off x="2619375" y="2857500"/>
            <a:ext cx="1619250" cy="381000"/>
          </a:xfrm>
          <a:prstGeom prst="rect">
            <a:avLst/>
          </a:prstGeom>
          <a:noFill/>
          <a:ln>
            <a:noFill/>
          </a:ln>
        </p:spPr>
        <p:txBody>
          <a:bodyPr lIns="0" tIns="0" rIns="0" bIns="0" rtlCol="0" anchor="b">
            <a:noAutofit/>
          </a:bodyPr>
          <a:lstStyle>
            <a:lvl1pPr lvl="0" algn="ctr">
              <a:defRPr lang="en-US" sz="1200" b="1" cap="all" dirty="0">
                <a:solidFill>
                  <a:srgbClr val="FFFFFF"/>
                </a:solidFill>
                <a:latin typeface="Montserrat-heavy"/>
              </a:defRPr>
            </a:lvl1pPr>
          </a:lstStyle>
          <a:p>
            <a:pPr lvl="0"/>
            <a:r>
              <a:rPr lang="en-US" dirty="0"/>
              <a:t>Click to edit Master text styles</a:t>
            </a:r>
          </a:p>
        </p:txBody>
      </p:sp>
      <p:sp>
        <p:nvSpPr>
          <p:cNvPr id="18" name="Content Placeholder 17">
            <a:extLst>
              <a:ext uri="{A6F4A820-0B34-4565-A452-F843C7F3B4B2}">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DBF8AAA8-857E-476F-BA2F-F68B77AB54A7}"/>
              </a:ext>
            </a:extLst>
          </p:cNvPr>
          <p:cNvSpPr>
            <a:spLocks noGrp="1"/>
          </p:cNvSpPr>
          <p:nvPr>
            <p:ph idx="8"/>
          </p:nvPr>
        </p:nvSpPr>
        <p:spPr>
          <a:xfrm>
            <a:off x="2619375" y="3429000"/>
            <a:ext cx="1619250" cy="1143000"/>
          </a:xfrm>
          <a:prstGeom prst="rect">
            <a:avLst/>
          </a:prstGeom>
          <a:noFill/>
          <a:ln>
            <a:noFill/>
          </a:ln>
        </p:spPr>
        <p:txBody>
          <a:bodyPr lIns="0" tIns="0" rIns="0" bIns="0" rtlCol="0">
            <a:noAutofit/>
          </a:bodyPr>
          <a:lstStyle>
            <a:lvl1pPr marL="0" lvl="0" indent="0" algn="ctr">
              <a:lnSpc>
                <a:spcPct val="125000"/>
              </a:lnSpc>
              <a:buNone/>
              <a:defRPr lang="en-US" sz="1000" b="0" cap="none" dirty="0">
                <a:solidFill>
                  <a:srgbClr val="FFFFFF"/>
                </a:solidFill>
                <a:latin typeface="Source Sans Pro"/>
              </a:defRPr>
            </a:lvl1pPr>
            <a:lvl2pPr marL="457200" lvl="1" indent="0" algn="ctr">
              <a:lnSpc>
                <a:spcPct val="125000"/>
              </a:lnSpc>
              <a:buNone/>
              <a:defRPr lang="en-US" sz="900" b="0" cap="none" dirty="0">
                <a:solidFill>
                  <a:srgbClr val="FFFFFF"/>
                </a:solidFill>
                <a:latin typeface="Source Sans Pro"/>
              </a:defRPr>
            </a:lvl2pPr>
            <a:lvl3pPr marL="914400" lvl="2" indent="0" algn="ctr">
              <a:lnSpc>
                <a:spcPct val="125000"/>
              </a:lnSpc>
              <a:buNone/>
              <a:defRPr lang="en-US" sz="800" b="0" cap="none" dirty="0">
                <a:solidFill>
                  <a:srgbClr val="FFFFFF"/>
                </a:solidFill>
                <a:latin typeface="Source Sans Pro"/>
              </a:defRPr>
            </a:lvl3pPr>
            <a:lvl4pPr marL="1371600" lvl="3" indent="0" algn="ctr">
              <a:lnSpc>
                <a:spcPct val="125000"/>
              </a:lnSpc>
              <a:buNone/>
              <a:defRPr lang="en-US" sz="700" b="0" cap="none" dirty="0">
                <a:solidFill>
                  <a:srgbClr val="FFFFFF"/>
                </a:solidFill>
                <a:latin typeface="Source Sans Pro"/>
              </a:defRPr>
            </a:lvl4pPr>
            <a:lvl5pPr marL="1828800" lvl="4" indent="0" algn="ctr">
              <a:lnSpc>
                <a:spcPct val="125000"/>
              </a:lnSpc>
              <a:buNone/>
              <a:defRPr lang="en-US" sz="600" b="0" cap="none" dirty="0">
                <a:solidFill>
                  <a:srgbClr val="FFFFFF"/>
                </a:solidFill>
                <a:latin typeface="Source Sans Pro"/>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9" name="Picture Placeholder 18">
            <a:extLst>
              <a:ext uri="{165A4AE5-E8E9-469D-9737-B24C9EAEE34F}">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E03408B0-DE9D-4899-8CA2-2117893937E8}"/>
              </a:ext>
            </a:extLst>
          </p:cNvPr>
          <p:cNvSpPr>
            <a:spLocks noGrp="1"/>
          </p:cNvSpPr>
          <p:nvPr>
            <p:ph type="pic" idx="9"/>
          </p:nvPr>
        </p:nvSpPr>
        <p:spPr>
          <a:xfrm>
            <a:off x="4572000" y="3238500"/>
            <a:ext cx="2286000" cy="1905000"/>
          </a:xfrm>
          <a:prstGeom prst="rect">
            <a:avLst/>
          </a:prstGeom>
          <a:noFill/>
          <a:ln>
            <a:noFill/>
          </a:ln>
        </p:spPr>
        <p:txBody>
          <a:bodyPr lIns="91440" tIns="93600" rIns="91440" bIns="45720" rtlCol="0">
            <a:noAutofit/>
          </a:bodyPr>
          <a:lstStyle/>
          <a:p>
            <a:pPr lvl="0"/>
            <a:r>
              <a:rPr lang="en-US" dirty="0"/>
              <a:t>Click to edit Master text styles</a:t>
            </a:r>
          </a:p>
        </p:txBody>
      </p:sp>
      <p:sp>
        <p:nvSpPr>
          <p:cNvPr id="20" name="Title 19">
            <a:extLst>
              <a:ext uri="{1ADFB7C7-24F8-4583-8727-21AD33148EF6}">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9E2F36A5-EE28-4034-8CD1-D7F49460C88C}"/>
              </a:ext>
            </a:extLst>
          </p:cNvPr>
          <p:cNvSpPr>
            <a:spLocks noGrp="1"/>
          </p:cNvSpPr>
          <p:nvPr>
            <p:ph type="title" idx="10"/>
          </p:nvPr>
        </p:nvSpPr>
        <p:spPr>
          <a:xfrm>
            <a:off x="4905375" y="1095375"/>
            <a:ext cx="1619250" cy="381000"/>
          </a:xfrm>
          <a:prstGeom prst="rect">
            <a:avLst/>
          </a:prstGeom>
          <a:noFill/>
          <a:ln>
            <a:noFill/>
          </a:ln>
        </p:spPr>
        <p:txBody>
          <a:bodyPr lIns="0" tIns="0" rIns="0" bIns="0" rtlCol="0" anchor="b">
            <a:noAutofit/>
          </a:bodyPr>
          <a:lstStyle>
            <a:lvl1pPr lvl="0" algn="ctr">
              <a:defRPr lang="en-US" sz="1200" b="1" cap="all" dirty="0">
                <a:solidFill>
                  <a:srgbClr val="FFFFFF"/>
                </a:solidFill>
                <a:latin typeface="Montserrat-heavy"/>
              </a:defRPr>
            </a:lvl1pPr>
          </a:lstStyle>
          <a:p>
            <a:pPr lvl="0"/>
            <a:r>
              <a:rPr lang="en-US" dirty="0"/>
              <a:t>Click to edit Master text styles</a:t>
            </a:r>
          </a:p>
        </p:txBody>
      </p:sp>
      <p:sp>
        <p:nvSpPr>
          <p:cNvPr id="21" name="Content Placeholder 20">
            <a:extLst>
              <a:ext uri="{7AC182DF-1087-4462-BD1A-A238C2BC7D31}">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FB70DF85-F506-45EE-9F6F-8DEA62796010}"/>
              </a:ext>
            </a:extLst>
          </p:cNvPr>
          <p:cNvSpPr>
            <a:spLocks noGrp="1"/>
          </p:cNvSpPr>
          <p:nvPr>
            <p:ph idx="11"/>
          </p:nvPr>
        </p:nvSpPr>
        <p:spPr>
          <a:xfrm>
            <a:off x="4905375" y="1666875"/>
            <a:ext cx="1619250" cy="1143000"/>
          </a:xfrm>
          <a:prstGeom prst="rect">
            <a:avLst/>
          </a:prstGeom>
          <a:noFill/>
          <a:ln>
            <a:noFill/>
          </a:ln>
        </p:spPr>
        <p:txBody>
          <a:bodyPr lIns="0" tIns="0" rIns="0" bIns="0" rtlCol="0">
            <a:noAutofit/>
          </a:bodyPr>
          <a:lstStyle>
            <a:lvl1pPr marL="0" lvl="0" indent="0" algn="ctr">
              <a:lnSpc>
                <a:spcPct val="125000"/>
              </a:lnSpc>
              <a:buNone/>
              <a:defRPr lang="en-US" sz="1000" b="0" cap="none" dirty="0">
                <a:solidFill>
                  <a:srgbClr val="FFFFFF"/>
                </a:solidFill>
                <a:latin typeface="Source Sans Pro"/>
              </a:defRPr>
            </a:lvl1pPr>
            <a:lvl2pPr marL="457200" lvl="1" indent="0" algn="ctr">
              <a:lnSpc>
                <a:spcPct val="125000"/>
              </a:lnSpc>
              <a:buNone/>
              <a:defRPr lang="en-US" sz="900" b="0" cap="none" dirty="0">
                <a:solidFill>
                  <a:srgbClr val="FFFFFF"/>
                </a:solidFill>
                <a:latin typeface="Source Sans Pro"/>
              </a:defRPr>
            </a:lvl2pPr>
            <a:lvl3pPr marL="914400" lvl="2" indent="0" algn="ctr">
              <a:lnSpc>
                <a:spcPct val="125000"/>
              </a:lnSpc>
              <a:buNone/>
              <a:defRPr lang="en-US" sz="800" b="0" cap="none" dirty="0">
                <a:solidFill>
                  <a:srgbClr val="FFFFFF"/>
                </a:solidFill>
                <a:latin typeface="Source Sans Pro"/>
              </a:defRPr>
            </a:lvl3pPr>
            <a:lvl4pPr marL="1371600" lvl="3" indent="0" algn="ctr">
              <a:lnSpc>
                <a:spcPct val="125000"/>
              </a:lnSpc>
              <a:buNone/>
              <a:defRPr lang="en-US" sz="700" b="0" cap="none" dirty="0">
                <a:solidFill>
                  <a:srgbClr val="FFFFFF"/>
                </a:solidFill>
                <a:latin typeface="Source Sans Pro"/>
              </a:defRPr>
            </a:lvl4pPr>
            <a:lvl5pPr marL="1828800" lvl="4" indent="0" algn="ctr">
              <a:lnSpc>
                <a:spcPct val="125000"/>
              </a:lnSpc>
              <a:buNone/>
              <a:defRPr lang="en-US" sz="600" b="0" cap="none" dirty="0">
                <a:solidFill>
                  <a:srgbClr val="FFFFFF"/>
                </a:solidFill>
                <a:latin typeface="Source Sans Pro"/>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2" name="Picture Placeholder 21">
            <a:extLst>
              <a:ext uri="{F53FB217-FC86-4539-B5BB-AB9C846D0EED}">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A5F889F0-48CF-4EC4-AA34-D7A1C66C2CBC}"/>
              </a:ext>
            </a:extLst>
          </p:cNvPr>
          <p:cNvSpPr>
            <a:spLocks noGrp="1"/>
          </p:cNvSpPr>
          <p:nvPr>
            <p:ph type="pic" idx="12"/>
          </p:nvPr>
        </p:nvSpPr>
        <p:spPr>
          <a:xfrm>
            <a:off x="6858000" y="0"/>
            <a:ext cx="2286000" cy="1905000"/>
          </a:xfrm>
          <a:prstGeom prst="rect">
            <a:avLst/>
          </a:prstGeom>
          <a:noFill/>
          <a:ln>
            <a:noFill/>
          </a:ln>
        </p:spPr>
        <p:txBody>
          <a:bodyPr lIns="91440" tIns="93600" rIns="91440" bIns="45720" rtlCol="0">
            <a:noAutofit/>
          </a:bodyPr>
          <a:lstStyle/>
          <a:p>
            <a:pPr lvl="0"/>
            <a:r>
              <a:rPr lang="en-US" dirty="0"/>
              <a:t>Click to edit Master text styles</a:t>
            </a:r>
          </a:p>
        </p:txBody>
      </p:sp>
      <p:sp>
        <p:nvSpPr>
          <p:cNvPr id="23" name="Title 22">
            <a:extLst>
              <a:ext uri="{07C54234-F6BF-41E0-B170-79D1B3AAD3B0}">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C610808B-D7A7-4384-B053-47285FCC22F0}"/>
              </a:ext>
            </a:extLst>
          </p:cNvPr>
          <p:cNvSpPr>
            <a:spLocks noGrp="1"/>
          </p:cNvSpPr>
          <p:nvPr>
            <p:ph type="title" idx="13"/>
          </p:nvPr>
        </p:nvSpPr>
        <p:spPr>
          <a:xfrm>
            <a:off x="7191374" y="2857500"/>
            <a:ext cx="1619250" cy="381000"/>
          </a:xfrm>
          <a:prstGeom prst="rect">
            <a:avLst/>
          </a:prstGeom>
          <a:noFill/>
          <a:ln>
            <a:noFill/>
          </a:ln>
        </p:spPr>
        <p:txBody>
          <a:bodyPr lIns="0" tIns="0" rIns="0" bIns="0" rtlCol="0" anchor="b">
            <a:noAutofit/>
          </a:bodyPr>
          <a:lstStyle>
            <a:lvl1pPr lvl="0" algn="ctr">
              <a:defRPr lang="en-US" sz="1200" b="1" cap="all" dirty="0">
                <a:solidFill>
                  <a:srgbClr val="FFFFFF"/>
                </a:solidFill>
                <a:latin typeface="Montserrat-heavy"/>
              </a:defRPr>
            </a:lvl1pPr>
          </a:lstStyle>
          <a:p>
            <a:pPr lvl="0"/>
            <a:r>
              <a:rPr lang="en-US" dirty="0"/>
              <a:t>Click to edit Master text styles</a:t>
            </a:r>
          </a:p>
        </p:txBody>
      </p:sp>
      <p:sp>
        <p:nvSpPr>
          <p:cNvPr id="24" name="Content Placeholder 23">
            <a:extLst>
              <a:ext uri="{40EA1597-BF26-4FD0-AD3E-9098C8FFD481}">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955DDA9A-88E7-4101-ADAD-7937137AD07A}"/>
              </a:ext>
            </a:extLst>
          </p:cNvPr>
          <p:cNvSpPr>
            <a:spLocks noGrp="1"/>
          </p:cNvSpPr>
          <p:nvPr>
            <p:ph idx="14"/>
          </p:nvPr>
        </p:nvSpPr>
        <p:spPr>
          <a:xfrm>
            <a:off x="7191374" y="3429000"/>
            <a:ext cx="1619250" cy="1143000"/>
          </a:xfrm>
          <a:prstGeom prst="rect">
            <a:avLst/>
          </a:prstGeom>
          <a:noFill/>
          <a:ln>
            <a:noFill/>
          </a:ln>
        </p:spPr>
        <p:txBody>
          <a:bodyPr lIns="0" tIns="0" rIns="0" bIns="0" rtlCol="0">
            <a:noAutofit/>
          </a:bodyPr>
          <a:lstStyle>
            <a:lvl1pPr marL="0" lvl="0" indent="0" algn="ctr">
              <a:lnSpc>
                <a:spcPct val="125000"/>
              </a:lnSpc>
              <a:buNone/>
              <a:defRPr lang="en-US" sz="1000" b="0" cap="none" dirty="0">
                <a:solidFill>
                  <a:srgbClr val="FFFFFF"/>
                </a:solidFill>
                <a:latin typeface="Source Sans Pro"/>
              </a:defRPr>
            </a:lvl1pPr>
            <a:lvl2pPr marL="457200" lvl="1" indent="0" algn="ctr">
              <a:lnSpc>
                <a:spcPct val="125000"/>
              </a:lnSpc>
              <a:buNone/>
              <a:defRPr lang="en-US" sz="900" b="0" cap="none" dirty="0">
                <a:solidFill>
                  <a:srgbClr val="FFFFFF"/>
                </a:solidFill>
                <a:latin typeface="Source Sans Pro"/>
              </a:defRPr>
            </a:lvl2pPr>
            <a:lvl3pPr marL="914400" lvl="2" indent="0" algn="ctr">
              <a:lnSpc>
                <a:spcPct val="125000"/>
              </a:lnSpc>
              <a:buNone/>
              <a:defRPr lang="en-US" sz="800" b="0" cap="none" dirty="0">
                <a:solidFill>
                  <a:srgbClr val="FFFFFF"/>
                </a:solidFill>
                <a:latin typeface="Source Sans Pro"/>
              </a:defRPr>
            </a:lvl3pPr>
            <a:lvl4pPr marL="1371600" lvl="3" indent="0" algn="ctr">
              <a:lnSpc>
                <a:spcPct val="125000"/>
              </a:lnSpc>
              <a:buNone/>
              <a:defRPr lang="en-US" sz="700" b="0" cap="none" dirty="0">
                <a:solidFill>
                  <a:srgbClr val="FFFFFF"/>
                </a:solidFill>
                <a:latin typeface="Source Sans Pro"/>
              </a:defRPr>
            </a:lvl4pPr>
            <a:lvl5pPr marL="1828800" lvl="4" indent="0" algn="ctr">
              <a:lnSpc>
                <a:spcPct val="125000"/>
              </a:lnSpc>
              <a:buNone/>
              <a:defRPr lang="en-US" sz="600" b="0" cap="none" dirty="0">
                <a:solidFill>
                  <a:srgbClr val="FFFFFF"/>
                </a:solidFill>
                <a:latin typeface="Source Sans Pro"/>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5" name="Freeform 24">
            <a:extLst>
              <a:ext uri="{6DDF4D5D-5D0B-45E9-83D4-2218FDFC47D0}">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F4378DAD-BC73-48C8-A0D1-80FBA6A0EA90}"/>
              </a:ext>
            </a:extLst>
          </p:cNvPr>
          <p:cNvSpPr>
            <a:spLocks noChangeAspect="1"/>
          </p:cNvSpPr>
          <p:nvPr userDrawn="1"/>
        </p:nvSpPr>
        <p:spPr>
          <a:xfrm>
            <a:off x="981075" y="571500"/>
            <a:ext cx="317509" cy="323850"/>
          </a:xfrm>
          <a:custGeom>
            <a:avLst/>
            <a:gdLst/>
            <a:ahLst/>
            <a:cxnLst/>
            <a:rect l="0" t="0" r="r" b="b"/>
            <a:pathLst>
              <a:path w="261266" h="266483">
                <a:moveTo>
                  <a:pt x="95518" y="155100"/>
                </a:moveTo>
                <a:cubicBezTo>
                  <a:pt x="95518" y="155100"/>
                  <a:pt x="103296" y="148131"/>
                  <a:pt x="114302" y="142464"/>
                </a:cubicBezTo>
                <a:cubicBezTo>
                  <a:pt x="114302" y="142464"/>
                  <a:pt x="142178" y="128088"/>
                  <a:pt x="169473" y="149871"/>
                </a:cubicBezTo>
                <a:cubicBezTo>
                  <a:pt x="169473" y="149871"/>
                  <a:pt x="178762" y="156828"/>
                  <a:pt x="181210" y="147259"/>
                </a:cubicBezTo>
                <a:cubicBezTo>
                  <a:pt x="181210" y="147259"/>
                  <a:pt x="171528" y="86556"/>
                  <a:pt x="172702" y="79297"/>
                </a:cubicBezTo>
                <a:cubicBezTo>
                  <a:pt x="172702" y="79297"/>
                  <a:pt x="172702" y="75230"/>
                  <a:pt x="169470" y="67389"/>
                </a:cubicBezTo>
                <a:cubicBezTo>
                  <a:pt x="166243" y="59549"/>
                  <a:pt x="166243" y="59549"/>
                  <a:pt x="155678" y="46189"/>
                </a:cubicBezTo>
                <a:cubicBezTo>
                  <a:pt x="155678" y="46189"/>
                  <a:pt x="149221" y="43574"/>
                  <a:pt x="128971" y="46189"/>
                </a:cubicBezTo>
                <a:cubicBezTo>
                  <a:pt x="128971" y="46189"/>
                  <a:pt x="98452" y="48224"/>
                  <a:pt x="96688" y="42412"/>
                </a:cubicBezTo>
                <a:cubicBezTo>
                  <a:pt x="96688" y="42412"/>
                  <a:pt x="92075" y="37824"/>
                  <a:pt x="90527" y="34860"/>
                </a:cubicBezTo>
                <a:cubicBezTo>
                  <a:pt x="90527" y="34860"/>
                  <a:pt x="88765" y="31666"/>
                  <a:pt x="90233" y="30214"/>
                </a:cubicBezTo>
                <a:cubicBezTo>
                  <a:pt x="90233" y="30214"/>
                  <a:pt x="98158" y="11044"/>
                  <a:pt x="104028" y="4075"/>
                </a:cubicBezTo>
                <a:cubicBezTo>
                  <a:pt x="104028" y="4075"/>
                  <a:pt x="105629" y="8"/>
                  <a:pt x="109602" y="8"/>
                </a:cubicBezTo>
                <a:cubicBezTo>
                  <a:pt x="109602" y="8"/>
                  <a:pt x="145702" y="-571"/>
                  <a:pt x="163894" y="7848"/>
                </a:cubicBezTo>
                <a:cubicBezTo>
                  <a:pt x="163894" y="7848"/>
                  <a:pt x="178274" y="14820"/>
                  <a:pt x="184438" y="20920"/>
                </a:cubicBezTo>
                <a:cubicBezTo>
                  <a:pt x="184438" y="20920"/>
                  <a:pt x="206742" y="52287"/>
                  <a:pt x="213489" y="63322"/>
                </a:cubicBezTo>
                <a:cubicBezTo>
                  <a:pt x="213489" y="63322"/>
                  <a:pt x="244598" y="107469"/>
                  <a:pt x="246652" y="128384"/>
                </a:cubicBezTo>
                <a:cubicBezTo>
                  <a:pt x="246652" y="128384"/>
                  <a:pt x="256924" y="148427"/>
                  <a:pt x="260734" y="170496"/>
                </a:cubicBezTo>
                <a:cubicBezTo>
                  <a:pt x="260734" y="170496"/>
                  <a:pt x="262789" y="180954"/>
                  <a:pt x="258828" y="190829"/>
                </a:cubicBezTo>
                <a:cubicBezTo>
                  <a:pt x="258828" y="190829"/>
                  <a:pt x="243192" y="212030"/>
                  <a:pt x="224342" y="212030"/>
                </a:cubicBezTo>
                <a:cubicBezTo>
                  <a:pt x="224342" y="212030"/>
                  <a:pt x="192093" y="250356"/>
                  <a:pt x="148525" y="254147"/>
                </a:cubicBezTo>
                <a:cubicBezTo>
                  <a:pt x="148525" y="254147"/>
                  <a:pt x="121075" y="254147"/>
                  <a:pt x="112530" y="254147"/>
                </a:cubicBezTo>
                <a:cubicBezTo>
                  <a:pt x="112530" y="254147"/>
                  <a:pt x="102318" y="255222"/>
                  <a:pt x="96682" y="256760"/>
                </a:cubicBezTo>
                <a:cubicBezTo>
                  <a:pt x="96682" y="256760"/>
                  <a:pt x="83298" y="261209"/>
                  <a:pt x="77604" y="262741"/>
                </a:cubicBezTo>
                <a:cubicBezTo>
                  <a:pt x="71910" y="264274"/>
                  <a:pt x="62210" y="267386"/>
                  <a:pt x="55005" y="266232"/>
                </a:cubicBezTo>
                <a:cubicBezTo>
                  <a:pt x="998" y="257449"/>
                  <a:pt x="-5635" y="206252"/>
                  <a:pt x="3318" y="182122"/>
                </a:cubicBezTo>
                <a:cubicBezTo>
                  <a:pt x="12270" y="157992"/>
                  <a:pt x="32420" y="130924"/>
                  <a:pt x="95518" y="155100"/>
                </a:cubicBezTo>
                <a:close/>
              </a:path>
            </a:pathLst>
          </a:custGeom>
          <a:noFill/>
          <a:ln w="19050">
            <a:solidFill>
              <a:srgbClr val="FFFFFF"/>
            </a:solidFill>
            <a:prstDash val="solid"/>
          </a:ln>
        </p:spPr>
        <p:txBody>
          <a:bodyPr rtlCol="0" anchor="ctr">
            <a:noAutofit/>
          </a:bodyPr>
          <a:lstStyle/>
          <a:p>
            <a:pPr algn="ctr"/>
            <a:endParaRPr lang="en-US" dirty="0"/>
          </a:p>
        </p:txBody>
      </p:sp>
      <p:grpSp>
        <p:nvGrpSpPr>
          <p:cNvPr id="26" name="Group 25">
            <a:extLst>
              <a:ext uri="{4D4864A1-2D24-40F4-AEF5-170753EFD9B7}">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A460DA01-FBDD-4417-B593-3CABED8078D0}"/>
              </a:ext>
            </a:extLst>
          </p:cNvPr>
          <p:cNvGrpSpPr>
            <a:grpSpLocks noChangeAspect="1"/>
          </p:cNvGrpSpPr>
          <p:nvPr/>
        </p:nvGrpSpPr>
        <p:grpSpPr>
          <a:xfrm>
            <a:off x="3276600" y="2476500"/>
            <a:ext cx="304800" cy="289449"/>
            <a:chOff x="3337217" y="2428875"/>
            <a:chExt cx="304800" cy="289449"/>
          </a:xfrm>
        </p:grpSpPr>
        <p:sp>
          <p:nvSpPr>
            <p:cNvPr id="27" name="Rectangle1FE7">
              <a:extLst>
                <a:ext uri="{0A157F05-CDCA-4DFB-BC2D-69889DE9E9C4}">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4F847933-C037-430B-8834-54022F2FBA5F}"/>
                </a:ext>
              </a:extLst>
            </p:cNvPr>
            <p:cNvSpPr/>
            <p:nvPr/>
          </p:nvSpPr>
          <p:spPr>
            <a:xfrm>
              <a:off x="3337217" y="2601064"/>
              <a:ext cx="132610" cy="117260"/>
            </a:xfrm>
            <a:custGeom>
              <a:avLst/>
              <a:gdLst/>
              <a:ahLst/>
              <a:cxnLst/>
              <a:rect l="0" t="0" r="r" b="b"/>
              <a:pathLst>
                <a:path w="96405" h="85246">
                  <a:moveTo>
                    <a:pt x="11159" y="85246"/>
                  </a:moveTo>
                  <a:cubicBezTo>
                    <a:pt x="-3720" y="70367"/>
                    <a:pt x="-3720" y="46244"/>
                    <a:pt x="11159" y="31365"/>
                  </a:cubicBezTo>
                  <a:lnTo>
                    <a:pt x="31365" y="11159"/>
                  </a:lnTo>
                  <a:cubicBezTo>
                    <a:pt x="46244" y="-3720"/>
                    <a:pt x="70367" y="-3720"/>
                    <a:pt x="85246" y="11159"/>
                  </a:cubicBezTo>
                  <a:lnTo>
                    <a:pt x="85246" y="11159"/>
                  </a:lnTo>
                  <a:cubicBezTo>
                    <a:pt x="100125" y="26038"/>
                    <a:pt x="100125" y="50162"/>
                    <a:pt x="85246" y="65041"/>
                  </a:cubicBezTo>
                  <a:lnTo>
                    <a:pt x="65041" y="85246"/>
                  </a:lnTo>
                  <a:cubicBezTo>
                    <a:pt x="50162" y="100125"/>
                    <a:pt x="26038" y="100125"/>
                    <a:pt x="11159" y="85246"/>
                  </a:cubicBezTo>
                  <a:lnTo>
                    <a:pt x="11159" y="85246"/>
                  </a:lnTo>
                </a:path>
              </a:pathLst>
            </a:custGeom>
            <a:noFill/>
            <a:ln w="21431">
              <a:solidFill>
                <a:srgbClr val="FFFFFF"/>
              </a:solidFill>
              <a:prstDash val="solid"/>
            </a:ln>
          </p:spPr>
          <p:txBody>
            <a:bodyPr rtlCol="0" anchor="ctr">
              <a:noAutofit/>
            </a:bodyPr>
            <a:lstStyle/>
            <a:p>
              <a:pPr algn="ctr"/>
              <a:endParaRPr lang="en-US" dirty="0"/>
            </a:p>
          </p:txBody>
        </p:sp>
        <p:sp>
          <p:nvSpPr>
            <p:cNvPr id="28" name="Rectangle-Copy0754">
              <a:extLst>
                <a:ext uri="{80580E9A-F853-40EA-8C6B-BADB95BA709A}">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5A660A75-BE2D-4346-B765-30513FFAD717}"/>
                </a:ext>
              </a:extLst>
            </p:cNvPr>
            <p:cNvSpPr/>
            <p:nvPr/>
          </p:nvSpPr>
          <p:spPr>
            <a:xfrm>
              <a:off x="3524756" y="2428875"/>
              <a:ext cx="117260" cy="117260"/>
            </a:xfrm>
            <a:custGeom>
              <a:avLst/>
              <a:gdLst/>
              <a:ahLst/>
              <a:cxnLst/>
              <a:rect l="0" t="0" r="r" b="b"/>
              <a:pathLst>
                <a:path w="85246" h="85246">
                  <a:moveTo>
                    <a:pt x="0" y="85246"/>
                  </a:moveTo>
                  <a:cubicBezTo>
                    <a:pt x="-14879" y="70367"/>
                    <a:pt x="-14879" y="46244"/>
                    <a:pt x="0" y="31365"/>
                  </a:cubicBezTo>
                  <a:lnTo>
                    <a:pt x="20206" y="11159"/>
                  </a:lnTo>
                  <a:cubicBezTo>
                    <a:pt x="35085" y="-3720"/>
                    <a:pt x="59208" y="-3720"/>
                    <a:pt x="74087" y="11159"/>
                  </a:cubicBezTo>
                  <a:lnTo>
                    <a:pt x="74087" y="11159"/>
                  </a:lnTo>
                  <a:cubicBezTo>
                    <a:pt x="88966" y="26038"/>
                    <a:pt x="88966" y="50162"/>
                    <a:pt x="74087" y="65041"/>
                  </a:cubicBezTo>
                  <a:lnTo>
                    <a:pt x="53882" y="85246"/>
                  </a:lnTo>
                  <a:cubicBezTo>
                    <a:pt x="39003" y="100125"/>
                    <a:pt x="14879" y="100125"/>
                    <a:pt x="0" y="85246"/>
                  </a:cubicBezTo>
                  <a:lnTo>
                    <a:pt x="0" y="85246"/>
                  </a:lnTo>
                </a:path>
              </a:pathLst>
            </a:custGeom>
            <a:noFill/>
            <a:ln w="21431">
              <a:solidFill>
                <a:srgbClr val="FFFFFF"/>
              </a:solidFill>
              <a:prstDash val="solid"/>
            </a:ln>
          </p:spPr>
          <p:txBody>
            <a:bodyPr rtlCol="0" anchor="ctr">
              <a:noAutofit/>
            </a:bodyPr>
            <a:lstStyle/>
            <a:p>
              <a:pPr algn="ctr"/>
              <a:endParaRPr lang="en-US" dirty="0"/>
            </a:p>
          </p:txBody>
        </p:sp>
        <p:sp>
          <p:nvSpPr>
            <p:cNvPr id="29" name="Path-29EA6">
              <a:extLst>
                <a:ext uri="{233E9099-DA7F-4CE8-A432-AA2878E91B7F}">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75D4580A-5CA1-4F20-A097-8AFD891A1ECD}"/>
                </a:ext>
              </a:extLst>
            </p:cNvPr>
            <p:cNvSpPr/>
            <p:nvPr/>
          </p:nvSpPr>
          <p:spPr>
            <a:xfrm>
              <a:off x="3426683" y="2597885"/>
              <a:ext cx="46322" cy="46323"/>
            </a:xfrm>
            <a:custGeom>
              <a:avLst/>
              <a:gdLst/>
              <a:ahLst/>
              <a:cxnLst/>
              <a:rect l="0" t="0" r="r" b="b"/>
              <a:pathLst>
                <a:path w="33676" h="33676">
                  <a:moveTo>
                    <a:pt x="0" y="33676"/>
                  </a:moveTo>
                  <a:lnTo>
                    <a:pt x="33676" y="0"/>
                  </a:lnTo>
                </a:path>
              </a:pathLst>
            </a:custGeom>
            <a:noFill/>
            <a:ln w="19050" cap="rnd">
              <a:solidFill>
                <a:srgbClr val="FFFFFF"/>
              </a:solidFill>
              <a:prstDash val="solid"/>
              <a:round/>
            </a:ln>
          </p:spPr>
          <p:txBody>
            <a:bodyPr rtlCol="0" anchor="ctr">
              <a:noAutofit/>
            </a:bodyPr>
            <a:lstStyle/>
            <a:p>
              <a:pPr algn="ctr"/>
              <a:endParaRPr lang="en-US" dirty="0"/>
            </a:p>
          </p:txBody>
        </p:sp>
        <p:sp>
          <p:nvSpPr>
            <p:cNvPr id="30" name="Path-2-Copy8053">
              <a:extLst>
                <a:ext uri="{ECF65A9E-0662-46E3-8BF6-401431B62DF0}">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BAF1EE37-3E7A-484A-A1A3-29754DA429C9}"/>
                </a:ext>
              </a:extLst>
            </p:cNvPr>
            <p:cNvSpPr/>
            <p:nvPr/>
          </p:nvSpPr>
          <p:spPr>
            <a:xfrm>
              <a:off x="3510065" y="2514503"/>
              <a:ext cx="46323" cy="46323"/>
            </a:xfrm>
            <a:custGeom>
              <a:avLst/>
              <a:gdLst/>
              <a:ahLst/>
              <a:cxnLst/>
              <a:rect l="0" t="0" r="r" b="b"/>
              <a:pathLst>
                <a:path w="33676" h="33676">
                  <a:moveTo>
                    <a:pt x="0" y="33676"/>
                  </a:moveTo>
                  <a:lnTo>
                    <a:pt x="33676" y="0"/>
                  </a:lnTo>
                </a:path>
              </a:pathLst>
            </a:custGeom>
            <a:noFill/>
            <a:ln w="19050" cap="rnd">
              <a:solidFill>
                <a:srgbClr val="FFFFFF"/>
              </a:solidFill>
              <a:prstDash val="solid"/>
              <a:round/>
            </a:ln>
          </p:spPr>
          <p:txBody>
            <a:bodyPr rtlCol="0" anchor="ctr">
              <a:noAutofit/>
            </a:bodyPr>
            <a:lstStyle/>
            <a:p>
              <a:pPr algn="ctr"/>
              <a:endParaRPr lang="en-US" dirty="0"/>
            </a:p>
          </p:txBody>
        </p:sp>
        <p:sp>
          <p:nvSpPr>
            <p:cNvPr id="31" name="Path-398E5">
              <a:extLst>
                <a:ext uri="{CD20383B-0385-474C-AE74-51C760369377}">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251BA0A8-62C5-4819-AC20-6DE6B5DA612D}"/>
                </a:ext>
              </a:extLst>
            </p:cNvPr>
            <p:cNvSpPr/>
            <p:nvPr/>
          </p:nvSpPr>
          <p:spPr>
            <a:xfrm>
              <a:off x="3498678" y="2619142"/>
              <a:ext cx="54917" cy="54994"/>
            </a:xfrm>
            <a:custGeom>
              <a:avLst/>
              <a:gdLst/>
              <a:ahLst/>
              <a:cxnLst/>
              <a:rect l="0" t="0" r="r" b="b"/>
              <a:pathLst>
                <a:path w="39924" h="39980">
                  <a:moveTo>
                    <a:pt x="0" y="0"/>
                  </a:moveTo>
                  <a:lnTo>
                    <a:pt x="17612" y="39980"/>
                  </a:lnTo>
                  <a:lnTo>
                    <a:pt x="39924" y="15139"/>
                  </a:lnTo>
                  <a:close/>
                </a:path>
              </a:pathLst>
            </a:custGeom>
            <a:solidFill>
              <a:srgbClr val="FFFFFF"/>
            </a:solidFill>
            <a:ln>
              <a:noFill/>
            </a:ln>
          </p:spPr>
          <p:txBody>
            <a:bodyPr rtlCol="0" anchor="ctr">
              <a:noAutofit/>
            </a:bodyPr>
            <a:lstStyle/>
            <a:p>
              <a:pPr algn="ctr"/>
              <a:endParaRPr lang="en-US" dirty="0"/>
            </a:p>
          </p:txBody>
        </p:sp>
        <p:sp>
          <p:nvSpPr>
            <p:cNvPr id="32" name="Path-3-CopyDAA3">
              <a:extLst>
                <a:ext uri="{734BAB4A-B506-4B84-B1C7-2E0D1573485B}">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009421B8-3911-496C-9D93-AECB9D22DD66}"/>
                </a:ext>
              </a:extLst>
            </p:cNvPr>
            <p:cNvSpPr/>
            <p:nvPr/>
          </p:nvSpPr>
          <p:spPr>
            <a:xfrm>
              <a:off x="3524300" y="2592066"/>
              <a:ext cx="34894" cy="25182"/>
            </a:xfrm>
            <a:custGeom>
              <a:avLst/>
              <a:gdLst/>
              <a:ahLst/>
              <a:cxnLst/>
              <a:rect l="0" t="0" r="r" b="b"/>
              <a:pathLst>
                <a:path w="25367" h="18307">
                  <a:moveTo>
                    <a:pt x="0" y="9832"/>
                  </a:moveTo>
                  <a:lnTo>
                    <a:pt x="23677" y="18307"/>
                  </a:lnTo>
                  <a:lnTo>
                    <a:pt x="25367" y="0"/>
                  </a:lnTo>
                  <a:close/>
                </a:path>
              </a:pathLst>
            </a:custGeom>
            <a:solidFill>
              <a:srgbClr val="FFFFFF"/>
            </a:solidFill>
            <a:ln>
              <a:noFill/>
            </a:ln>
          </p:spPr>
          <p:txBody>
            <a:bodyPr rtlCol="0" anchor="ctr">
              <a:noAutofit/>
            </a:bodyPr>
            <a:lstStyle/>
            <a:p>
              <a:pPr algn="ctr"/>
              <a:endParaRPr lang="en-US" dirty="0"/>
            </a:p>
          </p:txBody>
        </p:sp>
        <p:sp>
          <p:nvSpPr>
            <p:cNvPr id="33" name="Path-3-Copy-2F7E4">
              <a:extLst>
                <a:ext uri="{DAF9B7BA-A66B-4152-8C8C-A1D3D1631336}">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FEE79D26-7541-4F3E-96C1-DE050677C217}"/>
                </a:ext>
              </a:extLst>
            </p:cNvPr>
            <p:cNvSpPr/>
            <p:nvPr/>
          </p:nvSpPr>
          <p:spPr>
            <a:xfrm>
              <a:off x="3441488" y="2489003"/>
              <a:ext cx="35357" cy="58293"/>
            </a:xfrm>
            <a:custGeom>
              <a:avLst/>
              <a:gdLst/>
              <a:ahLst/>
              <a:cxnLst/>
              <a:rect l="0" t="0" r="r" b="b"/>
              <a:pathLst>
                <a:path w="25705" h="42379">
                  <a:moveTo>
                    <a:pt x="24355" y="42379"/>
                  </a:moveTo>
                  <a:lnTo>
                    <a:pt x="25705" y="0"/>
                  </a:lnTo>
                  <a:lnTo>
                    <a:pt x="0" y="6781"/>
                  </a:lnTo>
                  <a:close/>
                </a:path>
              </a:pathLst>
            </a:custGeom>
            <a:solidFill>
              <a:srgbClr val="FFFFFF"/>
            </a:solidFill>
            <a:ln>
              <a:noFill/>
            </a:ln>
          </p:spPr>
          <p:txBody>
            <a:bodyPr rtlCol="0" anchor="ctr">
              <a:noAutofit/>
            </a:bodyPr>
            <a:lstStyle/>
            <a:p>
              <a:pPr algn="ctr"/>
              <a:endParaRPr lang="en-US" dirty="0"/>
            </a:p>
          </p:txBody>
        </p:sp>
        <p:sp>
          <p:nvSpPr>
            <p:cNvPr id="34" name="Path-3-Copy-3B27B">
              <a:extLst>
                <a:ext uri="{5B7DC613-6B33-45E2-B598-0F252795A8BF}">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D1FA3FC0-7FB3-4A3C-AB48-76970708C841}"/>
                </a:ext>
              </a:extLst>
            </p:cNvPr>
            <p:cNvSpPr/>
            <p:nvPr/>
          </p:nvSpPr>
          <p:spPr>
            <a:xfrm>
              <a:off x="3404260" y="2543102"/>
              <a:ext cx="60020" cy="34506"/>
            </a:xfrm>
            <a:custGeom>
              <a:avLst/>
              <a:gdLst/>
              <a:ahLst/>
              <a:cxnLst/>
              <a:rect l="0" t="0" r="r" b="b"/>
              <a:pathLst>
                <a:path w="43634" h="25086">
                  <a:moveTo>
                    <a:pt x="43634" y="9494"/>
                  </a:moveTo>
                  <a:lnTo>
                    <a:pt x="4735" y="0"/>
                  </a:lnTo>
                  <a:lnTo>
                    <a:pt x="0" y="25086"/>
                  </a:lnTo>
                  <a:close/>
                </a:path>
              </a:pathLst>
            </a:custGeom>
            <a:solidFill>
              <a:srgbClr val="FFFFFF"/>
            </a:solidFill>
            <a:ln>
              <a:noFill/>
            </a:ln>
          </p:spPr>
          <p:txBody>
            <a:bodyPr rtlCol="0" anchor="ctr">
              <a:noAutofit/>
            </a:bodyPr>
            <a:lstStyle/>
            <a:p>
              <a:pPr algn="ctr"/>
              <a:endParaRPr lang="en-US" dirty="0"/>
            </a:p>
          </p:txBody>
        </p:sp>
      </p:grpSp>
      <p:grpSp>
        <p:nvGrpSpPr>
          <p:cNvPr id="35" name="Group 34">
            <a:extLst>
              <a:ext uri="{CAEF0B38-5432-40BD-BB07-56710C0C3488}">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14EBEB5D-950A-4796-AF1E-4B7309BF3E4F}"/>
              </a:ext>
            </a:extLst>
          </p:cNvPr>
          <p:cNvGrpSpPr>
            <a:grpSpLocks noChangeAspect="1"/>
          </p:cNvGrpSpPr>
          <p:nvPr/>
        </p:nvGrpSpPr>
        <p:grpSpPr>
          <a:xfrm>
            <a:off x="5534025" y="571500"/>
            <a:ext cx="354330" cy="342900"/>
            <a:chOff x="5462587" y="0"/>
            <a:chExt cx="354330" cy="342900"/>
          </a:xfrm>
        </p:grpSpPr>
        <p:sp>
          <p:nvSpPr>
            <p:cNvPr id="36" name="Path6C7E">
              <a:extLst>
                <a:ext uri="{9BE41B2F-81C6-470D-8247-80DE24640E21}">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36305945-20D4-4DA0-9E21-D2541015BF9E}"/>
                </a:ext>
              </a:extLst>
            </p:cNvPr>
            <p:cNvSpPr/>
            <p:nvPr/>
          </p:nvSpPr>
          <p:spPr>
            <a:xfrm>
              <a:off x="5624992" y="0"/>
              <a:ext cx="29527" cy="57146"/>
            </a:xfrm>
            <a:custGeom>
              <a:avLst/>
              <a:gdLst/>
              <a:ahLst/>
              <a:cxnLst/>
              <a:rect l="0" t="0" r="r" b="b"/>
              <a:pathLst>
                <a:path w="24606" h="47622">
                  <a:moveTo>
                    <a:pt x="0" y="0"/>
                  </a:moveTo>
                  <a:lnTo>
                    <a:pt x="24606" y="0"/>
                  </a:lnTo>
                  <a:lnTo>
                    <a:pt x="24606" y="47622"/>
                  </a:lnTo>
                  <a:lnTo>
                    <a:pt x="0" y="47622"/>
                  </a:lnTo>
                  <a:close/>
                </a:path>
              </a:pathLst>
            </a:custGeom>
            <a:solidFill>
              <a:srgbClr val="FFFFFF"/>
            </a:solidFill>
            <a:ln>
              <a:noFill/>
            </a:ln>
          </p:spPr>
          <p:txBody>
            <a:bodyPr rtlCol="0" anchor="ctr">
              <a:noAutofit/>
            </a:bodyPr>
            <a:lstStyle/>
            <a:p>
              <a:pPr algn="ctr"/>
              <a:endParaRPr lang="en-US" dirty="0"/>
            </a:p>
          </p:txBody>
        </p:sp>
        <p:sp>
          <p:nvSpPr>
            <p:cNvPr id="37" name="Path8DA9">
              <a:extLst>
                <a:ext uri="{4513F961-8339-4829-A190-706C996690FC}">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6692936C-FBFB-4C5D-8C1F-66098E78534A}"/>
                </a:ext>
              </a:extLst>
            </p:cNvPr>
            <p:cNvSpPr/>
            <p:nvPr/>
          </p:nvSpPr>
          <p:spPr>
            <a:xfrm>
              <a:off x="5712836" y="40098"/>
              <a:ext cx="62642" cy="60618"/>
            </a:xfrm>
            <a:custGeom>
              <a:avLst/>
              <a:gdLst/>
              <a:ahLst/>
              <a:cxnLst/>
              <a:rect l="0" t="0" r="r" b="b"/>
              <a:pathLst>
                <a:path w="52202" h="50516">
                  <a:moveTo>
                    <a:pt x="0" y="33681"/>
                  </a:moveTo>
                  <a:lnTo>
                    <a:pt x="34806" y="0"/>
                  </a:lnTo>
                  <a:lnTo>
                    <a:pt x="52202" y="16835"/>
                  </a:lnTo>
                  <a:lnTo>
                    <a:pt x="17397" y="50516"/>
                  </a:lnTo>
                  <a:close/>
                </a:path>
              </a:pathLst>
            </a:custGeom>
            <a:solidFill>
              <a:srgbClr val="FFFFFF"/>
            </a:solidFill>
            <a:ln>
              <a:noFill/>
            </a:ln>
          </p:spPr>
          <p:txBody>
            <a:bodyPr rtlCol="0" anchor="ctr">
              <a:noAutofit/>
            </a:bodyPr>
            <a:lstStyle/>
            <a:p>
              <a:pPr algn="ctr"/>
              <a:endParaRPr lang="en-US" dirty="0"/>
            </a:p>
          </p:txBody>
        </p:sp>
        <p:sp>
          <p:nvSpPr>
            <p:cNvPr id="38" name="Path918D">
              <a:extLst>
                <a:ext uri="{1EA6D6A0-0D91-4E3F-8447-07E17BD7C962}">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C2098629-CA93-40D4-A396-66039A453D0A}"/>
                </a:ext>
              </a:extLst>
            </p:cNvPr>
            <p:cNvSpPr/>
            <p:nvPr/>
          </p:nvSpPr>
          <p:spPr>
            <a:xfrm>
              <a:off x="5757862" y="157158"/>
              <a:ext cx="59055" cy="28573"/>
            </a:xfrm>
            <a:custGeom>
              <a:avLst/>
              <a:gdLst/>
              <a:ahLst/>
              <a:cxnLst/>
              <a:rect l="0" t="0" r="r" b="b"/>
              <a:pathLst>
                <a:path w="49212" h="23811">
                  <a:moveTo>
                    <a:pt x="0" y="0"/>
                  </a:moveTo>
                  <a:lnTo>
                    <a:pt x="49212" y="0"/>
                  </a:lnTo>
                  <a:lnTo>
                    <a:pt x="49212" y="23811"/>
                  </a:lnTo>
                  <a:lnTo>
                    <a:pt x="0" y="23811"/>
                  </a:lnTo>
                  <a:close/>
                </a:path>
              </a:pathLst>
            </a:custGeom>
            <a:solidFill>
              <a:srgbClr val="FFFFFF"/>
            </a:solidFill>
            <a:ln>
              <a:noFill/>
            </a:ln>
          </p:spPr>
          <p:txBody>
            <a:bodyPr rtlCol="0" anchor="ctr">
              <a:noAutofit/>
            </a:bodyPr>
            <a:lstStyle/>
            <a:p>
              <a:pPr algn="ctr"/>
              <a:endParaRPr lang="en-US" dirty="0"/>
            </a:p>
          </p:txBody>
        </p:sp>
        <p:sp>
          <p:nvSpPr>
            <p:cNvPr id="39" name="Path9590">
              <a:extLst>
                <a:ext uri="{378AAF24-FD74-4BF6-A358-04E8735D8D7B}">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9DA19A8F-3168-41E8-8E0A-B9E244DAC207}"/>
                </a:ext>
              </a:extLst>
            </p:cNvPr>
            <p:cNvSpPr/>
            <p:nvPr/>
          </p:nvSpPr>
          <p:spPr>
            <a:xfrm>
              <a:off x="5462587" y="157158"/>
              <a:ext cx="59055" cy="28573"/>
            </a:xfrm>
            <a:custGeom>
              <a:avLst/>
              <a:gdLst/>
              <a:ahLst/>
              <a:cxnLst/>
              <a:rect l="0" t="0" r="r" b="b"/>
              <a:pathLst>
                <a:path w="49213" h="23811">
                  <a:moveTo>
                    <a:pt x="0" y="0"/>
                  </a:moveTo>
                  <a:lnTo>
                    <a:pt x="49213" y="0"/>
                  </a:lnTo>
                  <a:lnTo>
                    <a:pt x="49213" y="23811"/>
                  </a:lnTo>
                  <a:lnTo>
                    <a:pt x="0" y="23811"/>
                  </a:lnTo>
                  <a:close/>
                </a:path>
              </a:pathLst>
            </a:custGeom>
            <a:solidFill>
              <a:srgbClr val="FFFFFF"/>
            </a:solidFill>
            <a:ln>
              <a:noFill/>
            </a:ln>
          </p:spPr>
          <p:txBody>
            <a:bodyPr rtlCol="0" anchor="ctr">
              <a:noAutofit/>
            </a:bodyPr>
            <a:lstStyle/>
            <a:p>
              <a:pPr algn="ctr"/>
              <a:endParaRPr lang="en-US" dirty="0"/>
            </a:p>
          </p:txBody>
        </p:sp>
        <p:sp>
          <p:nvSpPr>
            <p:cNvPr id="40" name="Path732B">
              <a:extLst>
                <a:ext uri="{9D39F7B9-6B0C-4884-B65B-90625E05D187}">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69B466C8-800C-4C1A-BF89-454E74A0B491}"/>
                </a:ext>
              </a:extLst>
            </p:cNvPr>
            <p:cNvSpPr/>
            <p:nvPr/>
          </p:nvSpPr>
          <p:spPr>
            <a:xfrm>
              <a:off x="5504039" y="40113"/>
              <a:ext cx="62642" cy="60618"/>
            </a:xfrm>
            <a:custGeom>
              <a:avLst/>
              <a:gdLst/>
              <a:ahLst/>
              <a:cxnLst/>
              <a:rect l="0" t="0" r="r" b="b"/>
              <a:pathLst>
                <a:path w="52202" h="50516">
                  <a:moveTo>
                    <a:pt x="0" y="16835"/>
                  </a:moveTo>
                  <a:lnTo>
                    <a:pt x="17397" y="0"/>
                  </a:lnTo>
                  <a:lnTo>
                    <a:pt x="52202" y="33681"/>
                  </a:lnTo>
                  <a:lnTo>
                    <a:pt x="34806" y="50516"/>
                  </a:lnTo>
                  <a:close/>
                </a:path>
              </a:pathLst>
            </a:custGeom>
            <a:solidFill>
              <a:srgbClr val="FFFFFF"/>
            </a:solidFill>
            <a:ln>
              <a:noFill/>
            </a:ln>
          </p:spPr>
          <p:txBody>
            <a:bodyPr rtlCol="0" anchor="ctr">
              <a:noAutofit/>
            </a:bodyPr>
            <a:lstStyle/>
            <a:p>
              <a:pPr algn="ctr"/>
              <a:endParaRPr lang="en-US" dirty="0"/>
            </a:p>
          </p:txBody>
        </p:sp>
        <p:sp>
          <p:nvSpPr>
            <p:cNvPr id="41" name="Path57AA">
              <a:extLst>
                <a:ext uri="{61E71C5F-B837-40BD-BD1A-643EDDF13839}">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613F316D-EE6D-49B4-986C-CBCA5F79FDE1}"/>
                </a:ext>
              </a:extLst>
            </p:cNvPr>
            <p:cNvSpPr/>
            <p:nvPr/>
          </p:nvSpPr>
          <p:spPr>
            <a:xfrm>
              <a:off x="5559727" y="94320"/>
              <a:ext cx="160048" cy="168570"/>
            </a:xfrm>
            <a:custGeom>
              <a:avLst/>
              <a:gdLst/>
              <a:ahLst/>
              <a:cxnLst/>
              <a:rect l="0" t="0" r="r" b="b"/>
              <a:pathLst>
                <a:path w="133374" h="140476">
                  <a:moveTo>
                    <a:pt x="52338" y="1387"/>
                  </a:moveTo>
                  <a:cubicBezTo>
                    <a:pt x="72415" y="-2604"/>
                    <a:pt x="93065" y="2105"/>
                    <a:pt x="108776" y="14394"/>
                  </a:cubicBezTo>
                  <a:cubicBezTo>
                    <a:pt x="124370" y="26704"/>
                    <a:pt x="133374" y="44886"/>
                    <a:pt x="133374" y="64270"/>
                  </a:cubicBezTo>
                  <a:cubicBezTo>
                    <a:pt x="133374" y="79451"/>
                    <a:pt x="127846" y="94088"/>
                    <a:pt x="117666" y="105645"/>
                  </a:cubicBezTo>
                  <a:cubicBezTo>
                    <a:pt x="110472" y="113864"/>
                    <a:pt x="102384" y="125869"/>
                    <a:pt x="98642" y="140476"/>
                  </a:cubicBezTo>
                  <a:lnTo>
                    <a:pt x="98642" y="140476"/>
                  </a:lnTo>
                  <a:lnTo>
                    <a:pt x="34955" y="140476"/>
                  </a:lnTo>
                  <a:cubicBezTo>
                    <a:pt x="32261" y="127950"/>
                    <a:pt x="26607" y="116880"/>
                    <a:pt x="18271" y="108439"/>
                  </a:cubicBezTo>
                  <a:cubicBezTo>
                    <a:pt x="3678" y="93570"/>
                    <a:pt x="-2638" y="73348"/>
                    <a:pt x="1014" y="52900"/>
                  </a:cubicBezTo>
                  <a:cubicBezTo>
                    <a:pt x="3277" y="40179"/>
                    <a:pt x="9563" y="28671"/>
                    <a:pt x="18520" y="19666"/>
                  </a:cubicBezTo>
                  <a:cubicBezTo>
                    <a:pt x="27536" y="10602"/>
                    <a:pt x="39262" y="4066"/>
                    <a:pt x="52338" y="1387"/>
                  </a:cubicBezTo>
                  <a:close/>
                </a:path>
              </a:pathLst>
            </a:custGeom>
            <a:noFill/>
            <a:ln w="19050">
              <a:solidFill>
                <a:srgbClr val="FFFFFF"/>
              </a:solidFill>
              <a:prstDash val="solid"/>
            </a:ln>
          </p:spPr>
          <p:txBody>
            <a:bodyPr rtlCol="0" anchor="ctr">
              <a:noAutofit/>
            </a:bodyPr>
            <a:lstStyle/>
            <a:p>
              <a:pPr algn="ctr"/>
              <a:endParaRPr lang="en-US" dirty="0"/>
            </a:p>
          </p:txBody>
        </p:sp>
        <p:sp>
          <p:nvSpPr>
            <p:cNvPr id="42" name="Path4CEE">
              <a:extLst>
                <a:ext uri="{B0908F8E-2087-4297-8231-CA7D0F4D9E21}">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A9B75343-826E-499A-A707-433259558241}"/>
                </a:ext>
              </a:extLst>
            </p:cNvPr>
            <p:cNvSpPr/>
            <p:nvPr/>
          </p:nvSpPr>
          <p:spPr>
            <a:xfrm>
              <a:off x="5595459" y="300035"/>
              <a:ext cx="88590" cy="42864"/>
            </a:xfrm>
            <a:custGeom>
              <a:avLst/>
              <a:gdLst/>
              <a:ahLst/>
              <a:cxnLst/>
              <a:rect l="0" t="0" r="r" b="b"/>
              <a:pathLst>
                <a:path w="73825" h="35721">
                  <a:moveTo>
                    <a:pt x="36912" y="35721"/>
                  </a:moveTo>
                  <a:cubicBezTo>
                    <a:pt x="57212" y="35721"/>
                    <a:pt x="73825" y="19646"/>
                    <a:pt x="73825" y="0"/>
                  </a:cubicBezTo>
                  <a:lnTo>
                    <a:pt x="0" y="0"/>
                  </a:lnTo>
                  <a:cubicBezTo>
                    <a:pt x="6" y="19645"/>
                    <a:pt x="16611" y="35721"/>
                    <a:pt x="36913" y="35721"/>
                  </a:cubicBezTo>
                  <a:lnTo>
                    <a:pt x="36912" y="35721"/>
                  </a:lnTo>
                  <a:close/>
                </a:path>
              </a:pathLst>
            </a:custGeom>
            <a:solidFill>
              <a:srgbClr val="FFFFFF"/>
            </a:solidFill>
            <a:ln>
              <a:noFill/>
            </a:ln>
          </p:spPr>
          <p:txBody>
            <a:bodyPr rtlCol="0" anchor="ctr">
              <a:noAutofit/>
            </a:bodyPr>
            <a:lstStyle/>
            <a:p>
              <a:pPr algn="ctr"/>
              <a:endParaRPr lang="en-US" dirty="0"/>
            </a:p>
          </p:txBody>
        </p:sp>
      </p:grpSp>
      <p:grpSp>
        <p:nvGrpSpPr>
          <p:cNvPr id="43" name="Group 42">
            <a:extLst>
              <a:ext uri="{A705BE91-4BCB-46E1-9015-7A805E42B9D5}">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F717DFC3-1995-489F-B1D4-4D1A0645D2F7}"/>
              </a:ext>
            </a:extLst>
          </p:cNvPr>
          <p:cNvGrpSpPr>
            <a:grpSpLocks noChangeAspect="1"/>
          </p:cNvGrpSpPr>
          <p:nvPr/>
        </p:nvGrpSpPr>
        <p:grpSpPr>
          <a:xfrm>
            <a:off x="7839074" y="2476500"/>
            <a:ext cx="319366" cy="285750"/>
            <a:chOff x="7628610" y="2428875"/>
            <a:chExt cx="319366" cy="285750"/>
          </a:xfrm>
        </p:grpSpPr>
        <p:sp>
          <p:nvSpPr>
            <p:cNvPr id="44" name="PathA4E7">
              <a:extLst>
                <a:ext uri="{09A7D00E-52EC-46C7-8EC2-6A07176D4839}">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B4618776-F7A3-45DC-A256-0A2AB329160F}"/>
                </a:ext>
              </a:extLst>
            </p:cNvPr>
            <p:cNvSpPr/>
            <p:nvPr/>
          </p:nvSpPr>
          <p:spPr>
            <a:xfrm>
              <a:off x="7628610" y="2428875"/>
              <a:ext cx="319366" cy="285750"/>
            </a:xfrm>
            <a:custGeom>
              <a:avLst/>
              <a:gdLst/>
              <a:ahLst/>
              <a:cxnLst/>
              <a:rect l="0" t="0" r="r" b="b"/>
              <a:pathLst>
                <a:path w="271461" h="242888">
                  <a:moveTo>
                    <a:pt x="135727" y="0"/>
                  </a:moveTo>
                  <a:cubicBezTo>
                    <a:pt x="140260" y="0"/>
                    <a:pt x="144623" y="1214"/>
                    <a:pt x="148417" y="3414"/>
                  </a:cubicBezTo>
                  <a:cubicBezTo>
                    <a:pt x="152207" y="5610"/>
                    <a:pt x="155431" y="8791"/>
                    <a:pt x="157691" y="12726"/>
                  </a:cubicBezTo>
                  <a:lnTo>
                    <a:pt x="157691" y="12726"/>
                  </a:lnTo>
                  <a:lnTo>
                    <a:pt x="268075" y="204753"/>
                  </a:lnTo>
                  <a:cubicBezTo>
                    <a:pt x="272590" y="212613"/>
                    <a:pt x="272590" y="222298"/>
                    <a:pt x="268077" y="230154"/>
                  </a:cubicBezTo>
                  <a:cubicBezTo>
                    <a:pt x="265816" y="234094"/>
                    <a:pt x="262594" y="237275"/>
                    <a:pt x="258805" y="239473"/>
                  </a:cubicBezTo>
                  <a:cubicBezTo>
                    <a:pt x="255012" y="241673"/>
                    <a:pt x="250650" y="242888"/>
                    <a:pt x="246115" y="242888"/>
                  </a:cubicBezTo>
                  <a:lnTo>
                    <a:pt x="246115" y="242888"/>
                  </a:lnTo>
                  <a:lnTo>
                    <a:pt x="25352" y="242888"/>
                  </a:lnTo>
                  <a:cubicBezTo>
                    <a:pt x="20820" y="242888"/>
                    <a:pt x="16460" y="241673"/>
                    <a:pt x="12666" y="239473"/>
                  </a:cubicBezTo>
                  <a:cubicBezTo>
                    <a:pt x="8879" y="237276"/>
                    <a:pt x="5656" y="234096"/>
                    <a:pt x="3395" y="230163"/>
                  </a:cubicBezTo>
                  <a:cubicBezTo>
                    <a:pt x="-1132" y="222300"/>
                    <a:pt x="-1132" y="212611"/>
                    <a:pt x="3393" y="204752"/>
                  </a:cubicBezTo>
                  <a:lnTo>
                    <a:pt x="3393" y="204752"/>
                  </a:lnTo>
                  <a:lnTo>
                    <a:pt x="113768" y="12729"/>
                  </a:lnTo>
                  <a:cubicBezTo>
                    <a:pt x="116031" y="8791"/>
                    <a:pt x="119254" y="5611"/>
                    <a:pt x="123041" y="3415"/>
                  </a:cubicBezTo>
                  <a:cubicBezTo>
                    <a:pt x="126835" y="1214"/>
                    <a:pt x="131195" y="0"/>
                    <a:pt x="135727" y="0"/>
                  </a:cubicBezTo>
                  <a:close/>
                </a:path>
              </a:pathLst>
            </a:custGeom>
            <a:noFill/>
            <a:ln w="19050">
              <a:solidFill>
                <a:srgbClr val="FFFFFF"/>
              </a:solidFill>
              <a:prstDash val="solid"/>
            </a:ln>
          </p:spPr>
          <p:txBody>
            <a:bodyPr rtlCol="0" anchor="ctr">
              <a:noAutofit/>
            </a:bodyPr>
            <a:lstStyle/>
            <a:p>
              <a:pPr algn="ctr"/>
              <a:endParaRPr lang="en-US" dirty="0"/>
            </a:p>
          </p:txBody>
        </p:sp>
        <p:sp>
          <p:nvSpPr>
            <p:cNvPr id="45" name="PathC8AE">
              <a:extLst>
                <a:ext uri="{C48A0F71-08D2-47B8-8C7D-D8FBE656B1EB}">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6931A8CD-AF50-493A-BFFE-6FD3ABD3F3F1}"/>
                </a:ext>
              </a:extLst>
            </p:cNvPr>
            <p:cNvSpPr/>
            <p:nvPr/>
          </p:nvSpPr>
          <p:spPr>
            <a:xfrm>
              <a:off x="7766868" y="2641671"/>
              <a:ext cx="42841" cy="43031"/>
            </a:xfrm>
            <a:custGeom>
              <a:avLst/>
              <a:gdLst/>
              <a:ahLst/>
              <a:cxnLst/>
              <a:rect l="0" t="0" r="r" b="b"/>
              <a:pathLst>
                <a:path w="36415" h="36577">
                  <a:moveTo>
                    <a:pt x="18207" y="36577"/>
                  </a:moveTo>
                  <a:cubicBezTo>
                    <a:pt x="8153" y="36577"/>
                    <a:pt x="0" y="28388"/>
                    <a:pt x="0" y="18290"/>
                  </a:cubicBezTo>
                  <a:cubicBezTo>
                    <a:pt x="0" y="8189"/>
                    <a:pt x="8155" y="0"/>
                    <a:pt x="18207" y="0"/>
                  </a:cubicBezTo>
                  <a:cubicBezTo>
                    <a:pt x="28265" y="0"/>
                    <a:pt x="36415" y="8189"/>
                    <a:pt x="36415" y="18287"/>
                  </a:cubicBezTo>
                  <a:cubicBezTo>
                    <a:pt x="36417" y="28388"/>
                    <a:pt x="28265" y="36577"/>
                    <a:pt x="18207" y="36577"/>
                  </a:cubicBezTo>
                  <a:close/>
                </a:path>
              </a:pathLst>
            </a:custGeom>
            <a:solidFill>
              <a:srgbClr val="FFFFFF"/>
            </a:solidFill>
            <a:ln>
              <a:noFill/>
            </a:ln>
          </p:spPr>
          <p:txBody>
            <a:bodyPr rtlCol="0" anchor="ctr">
              <a:noAutofit/>
            </a:bodyPr>
            <a:lstStyle/>
            <a:p>
              <a:pPr algn="ctr"/>
              <a:endParaRPr lang="en-US" dirty="0"/>
            </a:p>
          </p:txBody>
        </p:sp>
        <p:sp>
          <p:nvSpPr>
            <p:cNvPr id="46" name="PathAB2B">
              <a:extLst>
                <a:ext uri="{670A9E9C-9C88-40A5-9BA1-85D302D1E872}">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CA38B9B8-E5E8-4B00-A9CA-A511F7EB3B12}"/>
                </a:ext>
              </a:extLst>
            </p:cNvPr>
            <p:cNvSpPr/>
            <p:nvPr/>
          </p:nvSpPr>
          <p:spPr>
            <a:xfrm>
              <a:off x="7766872" y="2512586"/>
              <a:ext cx="42843" cy="107571"/>
            </a:xfrm>
            <a:custGeom>
              <a:avLst/>
              <a:gdLst/>
              <a:ahLst/>
              <a:cxnLst/>
              <a:rect l="0" t="0" r="r" b="b"/>
              <a:pathLst>
                <a:path w="36417" h="91436">
                  <a:moveTo>
                    <a:pt x="31864" y="91436"/>
                  </a:moveTo>
                  <a:lnTo>
                    <a:pt x="4554" y="91436"/>
                  </a:lnTo>
                  <a:lnTo>
                    <a:pt x="0" y="0"/>
                  </a:lnTo>
                  <a:lnTo>
                    <a:pt x="36417" y="0"/>
                  </a:lnTo>
                  <a:close/>
                </a:path>
              </a:pathLst>
            </a:custGeom>
            <a:solidFill>
              <a:srgbClr val="FFFFFF"/>
            </a:solidFill>
            <a:ln>
              <a:noFill/>
            </a:ln>
          </p:spPr>
          <p:txBody>
            <a:bodyPr rtlCol="0" anchor="ctr">
              <a:noAutofit/>
            </a:bodyPr>
            <a:lstStyle/>
            <a:p>
              <a:pPr algn="ctr"/>
              <a:endParaRPr lang="en-US" dirty="0"/>
            </a:p>
          </p:txBody>
        </p:sp>
      </p:grpSp>
    </p:spTree>
    <p:custDataLst>
      <p:tags r:id="rId1"/>
    </p:custDataLst>
    <p:extLst>
      <p:ext uri="{AC5CAF50-A293-4869-B689-A46B98717138}">
        <p14:creationId xmlns="" xmlns:c="http://schemas.openxmlformats.org/drawingml/2006/chart" xmlns:cs="http://schemas.microsoft.com/office/drawing/2012/chartStyle" xmlns:ns1="http://schemas.openxmlformats.org/officeDocument/2006/extended-properties" xmlns:vt="http://schemas.openxmlformats.org/officeDocument/2006/docPropsVTypes" xmlns:p14="http://schemas.microsoft.com/office/powerpoint/2010/main" val="171471806798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preserve="1">
  <p:cSld name="TMLNS1-Layout-14">
    <p:bg>
      <p:bgPr>
        <a:gradFill rotWithShape="1">
          <a:gsLst>
            <a:gs pos="0">
              <a:srgbClr val="243642"/>
            </a:gs>
            <a:gs pos="100000">
              <a:srgbClr val="101A20"/>
            </a:gs>
          </a:gsLst>
          <a:path path="circle">
            <a:fillToRect l="50000" t="50000" r="50000" b="50000"/>
          </a:path>
        </a:gradFill>
        <a:effectLst/>
      </p:bgPr>
    </p:bg>
    <p:spTree>
      <p:nvGrpSpPr>
        <p:cNvPr id="1" name=""/>
        <p:cNvGrpSpPr/>
        <p:nvPr/>
      </p:nvGrpSpPr>
      <p:grpSpPr>
        <a:xfrm>
          <a:off x="0" y="0"/>
          <a:ext cx="0" cy="0"/>
          <a:chOff x="0" y="0"/>
          <a:chExt cx="0" cy="0"/>
        </a:xfrm>
      </p:grpSpPr>
      <p:sp>
        <p:nvSpPr>
          <p:cNvPr id="2" name="15-circle-11B03">
            <a:extLst>
              <a:ext uri="{23C210A8-45E5-4645-9EBA-87170A510318}">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1485DA54-0358-4CEF-B2DB-2989C621365A}"/>
              </a:ext>
            </a:extLst>
          </p:cNvPr>
          <p:cNvSpPr/>
          <p:nvPr userDrawn="1"/>
        </p:nvSpPr>
        <p:spPr>
          <a:xfrm>
            <a:off x="1066800" y="1162050"/>
            <a:ext cx="2819400" cy="2819400"/>
          </a:xfrm>
          <a:custGeom>
            <a:avLst/>
            <a:gdLst/>
            <a:ahLst/>
            <a:cxnLst/>
            <a:rect l="0" t="0" r="r" b="b"/>
            <a:pathLst>
              <a:path w="2819400" h="2819400">
                <a:moveTo>
                  <a:pt x="1409700" y="1409700"/>
                </a:moveTo>
                <a:moveTo>
                  <a:pt x="0" y="1409700"/>
                </a:moveTo>
                <a:cubicBezTo>
                  <a:pt x="0" y="2188256"/>
                  <a:pt x="631144" y="2819400"/>
                  <a:pt x="1409700" y="2819400"/>
                </a:cubicBezTo>
                <a:cubicBezTo>
                  <a:pt x="2188256" y="2819400"/>
                  <a:pt x="2819400" y="2188256"/>
                  <a:pt x="2819400" y="1409700"/>
                </a:cubicBezTo>
                <a:cubicBezTo>
                  <a:pt x="2819400" y="1409700"/>
                  <a:pt x="2819400" y="1409700"/>
                  <a:pt x="2819400" y="1409700"/>
                </a:cubicBezTo>
                <a:cubicBezTo>
                  <a:pt x="2819400" y="631144"/>
                  <a:pt x="2188256" y="0"/>
                  <a:pt x="1409700" y="0"/>
                </a:cubicBezTo>
                <a:cubicBezTo>
                  <a:pt x="631144" y="0"/>
                  <a:pt x="0" y="631144"/>
                  <a:pt x="0" y="1409700"/>
                </a:cubicBezTo>
                <a:cubicBezTo>
                  <a:pt x="0" y="1409700"/>
                  <a:pt x="0" y="1409700"/>
                  <a:pt x="0" y="1409701"/>
                </a:cubicBezTo>
                <a:close/>
              </a:path>
            </a:pathLst>
          </a:custGeom>
          <a:solidFill>
            <a:srgbClr val="000000">
              <a:alpha val="14999"/>
            </a:srgbClr>
          </a:solidFill>
          <a:ln>
            <a:noFill/>
          </a:ln>
        </p:spPr>
        <p:txBody>
          <a:bodyPr rtlCol="0" anchor="ctr">
            <a:noAutofit/>
          </a:bodyPr>
          <a:lstStyle/>
          <a:p>
            <a:pPr algn="ctr"/>
            <a:endParaRPr lang="en-US" dirty="0"/>
          </a:p>
        </p:txBody>
      </p:sp>
      <p:grpSp>
        <p:nvGrpSpPr>
          <p:cNvPr id="3" name="Slides-EditedEB0B">
            <a:extLst>
              <a:ext uri="{5C39716B-32C7-4D9B-B7C6-C3BC2CD71B91}">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842DA3A0-A298-4649-8058-5684AF960250}"/>
              </a:ext>
            </a:extLst>
          </p:cNvPr>
          <p:cNvGrpSpPr>
            <a:grpSpLocks noChangeAspect="1"/>
          </p:cNvGrpSpPr>
          <p:nvPr/>
        </p:nvGrpSpPr>
        <p:grpSpPr>
          <a:xfrm>
            <a:off x="0" y="2571750"/>
            <a:ext cx="2476500" cy="0"/>
            <a:chOff x="0" y="47625"/>
            <a:chExt cx="2476500" cy="0"/>
          </a:xfrm>
        </p:grpSpPr>
        <p:sp>
          <p:nvSpPr>
            <p:cNvPr id="4" name="15-line16AD">
              <a:extLst>
                <a:ext uri="{89C6339D-7BF3-4B76-8CAA-55AFC89EA145}">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B0A6EB43-ADD5-418C-9A3A-635455E130C3}"/>
                </a:ext>
              </a:extLst>
            </p:cNvPr>
            <p:cNvSpPr/>
            <p:nvPr/>
          </p:nvSpPr>
          <p:spPr>
            <a:xfrm>
              <a:off x="0" y="47625"/>
              <a:ext cx="2476500" cy="0"/>
            </a:xfrm>
            <a:custGeom>
              <a:avLst/>
              <a:gdLst/>
              <a:ahLst/>
              <a:cxnLst/>
              <a:rect l="0" t="0" r="r" b="b"/>
              <a:pathLst>
                <a:path w="2476500">
                  <a:moveTo>
                    <a:pt x="0" y="0"/>
                  </a:moveTo>
                  <a:lnTo>
                    <a:pt x="2476500" y="0"/>
                  </a:lnTo>
                </a:path>
              </a:pathLst>
            </a:custGeom>
            <a:noFill/>
            <a:ln w="95250">
              <a:solidFill>
                <a:srgbClr val="425060">
                  <a:alpha val="100000"/>
                </a:srgbClr>
              </a:solidFill>
              <a:prstDash val="solid"/>
            </a:ln>
          </p:spPr>
          <p:txBody>
            <a:bodyPr rtlCol="0" anchor="ctr">
              <a:noAutofit/>
            </a:bodyPr>
            <a:lstStyle/>
            <a:p>
              <a:pPr algn="ctr"/>
              <a:endParaRPr lang="en-US" dirty="0"/>
            </a:p>
          </p:txBody>
        </p:sp>
      </p:grpSp>
      <p:sp>
        <p:nvSpPr>
          <p:cNvPr id="5" name="Slide Number Placeholder 3" hidden="1">
            <a:extLst>
              <a:ext uri="{49860921-B20B-4A30-BBF8-62418AB0B6FF}">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DB9552ED-6B82-48F4-A4F0-0A7EC1F881DC}"/>
              </a:ext>
            </a:extLst>
          </p:cNvPr>
          <p:cNvSpPr>
            <a:spLocks noGrp="1"/>
          </p:cNvSpPr>
          <p:nvPr>
            <p:ph type="sldNum" sz="quarter"/>
          </p:nvPr>
        </p:nvSpPr>
        <p:spPr>
          <a:xfrm>
            <a:off x="7767815" y="4695033"/>
            <a:ext cx="613018" cy="285750"/>
          </a:xfrm>
          <a:noFill/>
          <a:ln>
            <a:noFill/>
          </a:ln>
        </p:spPr>
        <p:txBody>
          <a:bodyPr rtlCol="0"/>
          <a:lstStyle/>
          <a:p>
            <a:r>
              <a:rPr lang="en-US" dirty="0"/>
              <a:t>&lt;#&gt;</a:t>
            </a:r>
          </a:p>
        </p:txBody>
      </p:sp>
      <p:sp>
        <p:nvSpPr>
          <p:cNvPr id="6" name="Footer Placeholder 2" hidden="1">
            <a:extLst>
              <a:ext uri="{F2CFCAF3-EFFF-44C2-BC9F-33CC8C1A2E49}">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63A72740-CFDC-4918-AB4D-E02470118A7D}"/>
              </a:ext>
            </a:extLst>
          </p:cNvPr>
          <p:cNvSpPr>
            <a:spLocks noGrp="1"/>
          </p:cNvSpPr>
          <p:nvPr>
            <p:ph type="ftr" sz="quarter" idx="1"/>
          </p:nvPr>
        </p:nvSpPr>
        <p:spPr>
          <a:xfrm>
            <a:off x="2495550" y="4686300"/>
            <a:ext cx="5181600" cy="285750"/>
          </a:xfrm>
          <a:noFill/>
          <a:ln>
            <a:noFill/>
          </a:ln>
        </p:spPr>
        <p:txBody>
          <a:bodyPr rtlCol="0"/>
          <a:lstStyle/>
          <a:p>
            <a:r>
              <a:rPr lang="en-US" dirty="0"/>
              <a:t>Footer</a:t>
            </a:r>
          </a:p>
        </p:txBody>
      </p:sp>
      <p:sp>
        <p:nvSpPr>
          <p:cNvPr id="7" name="Date Placeholder 1" hidden="1">
            <a:extLst>
              <a:ext uri="{52A8D7A6-F0FC-4367-83E4-2F69E1D2781C}">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991451D2-1016-4614-A04A-7FFBC5522132}"/>
              </a:ext>
            </a:extLst>
          </p:cNvPr>
          <p:cNvSpPr>
            <a:spLocks noGrp="1"/>
          </p:cNvSpPr>
          <p:nvPr>
            <p:ph type="dt" sz="half" idx="2"/>
          </p:nvPr>
        </p:nvSpPr>
        <p:spPr>
          <a:xfrm>
            <a:off x="762000" y="4695033"/>
            <a:ext cx="1639570" cy="285750"/>
          </a:xfrm>
          <a:noFill/>
          <a:ln>
            <a:noFill/>
          </a:ln>
        </p:spPr>
        <p:txBody>
          <a:bodyPr rtlCol="0"/>
          <a:lstStyle/>
          <a:p>
            <a:r>
              <a:rPr lang="en-US" dirty="0"/>
              <a:t>Date</a:t>
            </a:r>
          </a:p>
        </p:txBody>
      </p:sp>
      <p:sp>
        <p:nvSpPr>
          <p:cNvPr id="8" name="Title 7" hidden="1">
            <a:extLst>
              <a:ext uri="{E0C88115-B869-48E2-A052-08956E0B36C4}">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C5482828-A41F-4955-BD86-0470179DCFA6}"/>
              </a:ext>
            </a:extLst>
          </p:cNvPr>
          <p:cNvSpPr>
            <a:spLocks noGrp="1"/>
          </p:cNvSpPr>
          <p:nvPr>
            <p:ph type="title" idx="3"/>
          </p:nvPr>
        </p:nvSpPr>
        <p:spPr>
          <a:xfrm>
            <a:off x="1095375" y="476250"/>
            <a:ext cx="1905000" cy="285750"/>
          </a:xfrm>
          <a:prstGeom prst="rect">
            <a:avLst/>
          </a:prstGeom>
          <a:noFill/>
          <a:ln>
            <a:noFill/>
          </a:ln>
        </p:spPr>
        <p:txBody>
          <a:bodyPr lIns="0" tIns="0" rIns="0" bIns="0" rtlCol="0" anchor="b">
            <a:noAutofit/>
          </a:bodyPr>
          <a:lstStyle>
            <a:lvl1pPr lvl="0" algn="l">
              <a:defRPr lang="en-US" sz="1800" b="0" cap="none" dirty="0">
                <a:solidFill>
                  <a:srgbClr val="FFFFFF"/>
                </a:solidFill>
                <a:latin typeface="Teko"/>
              </a:defRPr>
            </a:lvl1pPr>
          </a:lstStyle>
          <a:p>
            <a:pPr lvl="0"/>
            <a:r>
              <a:rPr lang="en-US" dirty="0"/>
              <a:t>Click to edit Master text styles</a:t>
            </a:r>
          </a:p>
        </p:txBody>
      </p:sp>
      <p:sp>
        <p:nvSpPr>
          <p:cNvPr id="9" name="Title 8">
            <a:extLst>
              <a:ext uri="{644812DA-5132-48D3-89B8-3E57E378164F}">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58AC1F05-06D3-457D-A53A-E3F03CF117BB}"/>
              </a:ext>
            </a:extLst>
          </p:cNvPr>
          <p:cNvSpPr>
            <a:spLocks noGrp="1"/>
          </p:cNvSpPr>
          <p:nvPr>
            <p:ph type="title" idx="4"/>
          </p:nvPr>
        </p:nvSpPr>
        <p:spPr>
          <a:xfrm>
            <a:off x="5610225" y="1619250"/>
            <a:ext cx="2381250" cy="238125"/>
          </a:xfrm>
          <a:prstGeom prst="rect">
            <a:avLst/>
          </a:prstGeom>
          <a:noFill/>
          <a:ln>
            <a:noFill/>
          </a:ln>
        </p:spPr>
        <p:txBody>
          <a:bodyPr lIns="0" tIns="0" rIns="0" bIns="0" rtlCol="0" anchor="b">
            <a:noAutofit/>
          </a:bodyPr>
          <a:lstStyle>
            <a:lvl1pPr lvl="0" algn="l">
              <a:defRPr lang="en-US" sz="1000" b="1" cap="none" dirty="0">
                <a:solidFill>
                  <a:srgbClr val="FFA6D6"/>
                </a:solidFill>
                <a:latin typeface="Montserrat"/>
              </a:defRPr>
            </a:lvl1pPr>
          </a:lstStyle>
          <a:p>
            <a:pPr lvl="0"/>
            <a:r>
              <a:rPr lang="en-US" dirty="0"/>
              <a:t>Click to edit Master text styles</a:t>
            </a:r>
          </a:p>
        </p:txBody>
      </p:sp>
      <p:sp>
        <p:nvSpPr>
          <p:cNvPr id="10" name="Title 9">
            <a:extLst>
              <a:ext uri="{626FA174-7919-4957-AE8F-42DD66382081}">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9ABE9E48-B195-417C-85A5-C9463427B66C}"/>
              </a:ext>
            </a:extLst>
          </p:cNvPr>
          <p:cNvSpPr>
            <a:spLocks noGrp="1"/>
          </p:cNvSpPr>
          <p:nvPr>
            <p:ph type="title" idx="5"/>
          </p:nvPr>
        </p:nvSpPr>
        <p:spPr>
          <a:xfrm>
            <a:off x="5610225" y="2857500"/>
            <a:ext cx="2381250" cy="238125"/>
          </a:xfrm>
          <a:prstGeom prst="rect">
            <a:avLst/>
          </a:prstGeom>
          <a:noFill/>
          <a:ln>
            <a:noFill/>
          </a:ln>
        </p:spPr>
        <p:txBody>
          <a:bodyPr lIns="0" tIns="0" rIns="0" bIns="0" rtlCol="0" anchor="b">
            <a:noAutofit/>
          </a:bodyPr>
          <a:lstStyle>
            <a:lvl1pPr lvl="0" algn="l">
              <a:defRPr lang="en-US" sz="1000" b="1" cap="none" dirty="0">
                <a:solidFill>
                  <a:srgbClr val="FF8968"/>
                </a:solidFill>
                <a:latin typeface="Montserrat"/>
              </a:defRPr>
            </a:lvl1pPr>
          </a:lstStyle>
          <a:p>
            <a:pPr lvl="0"/>
            <a:r>
              <a:rPr lang="en-US" dirty="0"/>
              <a:t>Click to edit Master text styles</a:t>
            </a:r>
          </a:p>
        </p:txBody>
      </p:sp>
      <p:sp>
        <p:nvSpPr>
          <p:cNvPr id="11" name="Title 10">
            <a:extLst>
              <a:ext uri="{8DB9C4DC-8532-462E-98AD-AF125A376ACA}">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F5FC588E-4408-4F43-8465-3B7E403D25F4}"/>
              </a:ext>
            </a:extLst>
          </p:cNvPr>
          <p:cNvSpPr>
            <a:spLocks noGrp="1"/>
          </p:cNvSpPr>
          <p:nvPr>
            <p:ph type="title" idx="6"/>
          </p:nvPr>
        </p:nvSpPr>
        <p:spPr>
          <a:xfrm>
            <a:off x="4752975" y="504825"/>
            <a:ext cx="2381250" cy="238125"/>
          </a:xfrm>
          <a:prstGeom prst="rect">
            <a:avLst/>
          </a:prstGeom>
          <a:noFill/>
          <a:ln>
            <a:noFill/>
          </a:ln>
        </p:spPr>
        <p:txBody>
          <a:bodyPr lIns="0" tIns="0" rIns="0" bIns="0" rtlCol="0" anchor="b">
            <a:noAutofit/>
          </a:bodyPr>
          <a:lstStyle>
            <a:lvl1pPr lvl="0" algn="l">
              <a:defRPr lang="en-US" sz="1000" b="1" cap="none" dirty="0">
                <a:solidFill>
                  <a:srgbClr val="53D1DF"/>
                </a:solidFill>
                <a:latin typeface="Montserrat"/>
              </a:defRPr>
            </a:lvl1pPr>
          </a:lstStyle>
          <a:p>
            <a:pPr lvl="0"/>
            <a:r>
              <a:rPr lang="en-US" dirty="0"/>
              <a:t>Click to edit Master text styles</a:t>
            </a:r>
          </a:p>
        </p:txBody>
      </p:sp>
      <p:sp>
        <p:nvSpPr>
          <p:cNvPr id="12" name="Title 11">
            <a:extLst>
              <a:ext uri="{44DB14A1-DA43-4812-ACBC-B44D807F6E11}">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DB6DA4BB-5FC8-45C6-B941-6B8B4B599806}"/>
              </a:ext>
            </a:extLst>
          </p:cNvPr>
          <p:cNvSpPr>
            <a:spLocks noGrp="1"/>
          </p:cNvSpPr>
          <p:nvPr>
            <p:ph type="title" idx="7"/>
          </p:nvPr>
        </p:nvSpPr>
        <p:spPr>
          <a:xfrm>
            <a:off x="4752975" y="3952875"/>
            <a:ext cx="2381250" cy="238125"/>
          </a:xfrm>
          <a:prstGeom prst="rect">
            <a:avLst/>
          </a:prstGeom>
          <a:noFill/>
          <a:ln>
            <a:noFill/>
          </a:ln>
        </p:spPr>
        <p:txBody>
          <a:bodyPr lIns="0" tIns="0" rIns="0" bIns="0" rtlCol="0" anchor="b">
            <a:noAutofit/>
          </a:bodyPr>
          <a:lstStyle>
            <a:lvl1pPr lvl="0" algn="l">
              <a:defRPr lang="en-US" sz="1000" b="1" cap="none" dirty="0">
                <a:solidFill>
                  <a:srgbClr val="8D84FF"/>
                </a:solidFill>
                <a:latin typeface="Montserrat"/>
              </a:defRPr>
            </a:lvl1pPr>
          </a:lstStyle>
          <a:p>
            <a:pPr lvl="0"/>
            <a:r>
              <a:rPr lang="en-US" dirty="0"/>
              <a:t>Click to edit Master text styles</a:t>
            </a:r>
          </a:p>
        </p:txBody>
      </p:sp>
      <p:sp>
        <p:nvSpPr>
          <p:cNvPr id="13" name="Content Placeholder 12">
            <a:extLst>
              <a:ext uri="{04D9AB9E-246B-4830-AEE4-005F6D8C2FBC}">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2A4252AC-81BD-427E-B46F-6A21F6EDF40E}"/>
              </a:ext>
            </a:extLst>
          </p:cNvPr>
          <p:cNvSpPr>
            <a:spLocks noGrp="1"/>
          </p:cNvSpPr>
          <p:nvPr>
            <p:ph idx="8"/>
          </p:nvPr>
        </p:nvSpPr>
        <p:spPr>
          <a:xfrm>
            <a:off x="5619750" y="3143250"/>
            <a:ext cx="2857500" cy="476250"/>
          </a:xfrm>
          <a:prstGeom prst="rect">
            <a:avLst/>
          </a:prstGeom>
          <a:noFill/>
          <a:ln>
            <a:noFill/>
          </a:ln>
        </p:spPr>
        <p:txBody>
          <a:bodyPr lIns="0" tIns="0" rIns="0" bIns="0" rtlCol="0">
            <a:noAutofit/>
          </a:bodyPr>
          <a:lstStyle>
            <a:lvl1pPr marL="0" lvl="0" indent="0" algn="l">
              <a:lnSpc>
                <a:spcPct val="125000"/>
              </a:lnSpc>
              <a:buNone/>
              <a:defRPr lang="en-US" sz="800" b="0" cap="none" dirty="0">
                <a:solidFill>
                  <a:srgbClr val="E6EBF2"/>
                </a:solidFill>
                <a:latin typeface="Lato"/>
              </a:defRPr>
            </a:lvl1pPr>
            <a:lvl2pPr marL="457200" lvl="1" indent="0" algn="l">
              <a:lnSpc>
                <a:spcPct val="125000"/>
              </a:lnSpc>
              <a:buNone/>
              <a:defRPr lang="en-US" sz="700" b="0" cap="none" dirty="0">
                <a:solidFill>
                  <a:srgbClr val="E6EBF2"/>
                </a:solidFill>
                <a:latin typeface="Lato"/>
              </a:defRPr>
            </a:lvl2pPr>
            <a:lvl3pPr marL="914400" lvl="2" indent="0" algn="l">
              <a:lnSpc>
                <a:spcPct val="125000"/>
              </a:lnSpc>
              <a:buNone/>
              <a:defRPr lang="en-US" sz="600" b="0" cap="none" dirty="0">
                <a:solidFill>
                  <a:srgbClr val="E6EBF2"/>
                </a:solidFill>
                <a:latin typeface="Lato"/>
              </a:defRPr>
            </a:lvl3pPr>
            <a:lvl4pPr marL="1371600" lvl="3" indent="0" algn="l">
              <a:lnSpc>
                <a:spcPct val="125000"/>
              </a:lnSpc>
              <a:buNone/>
              <a:defRPr lang="en-US" sz="600" b="0" cap="none" dirty="0">
                <a:solidFill>
                  <a:srgbClr val="E6EBF2"/>
                </a:solidFill>
                <a:latin typeface="Lato"/>
              </a:defRPr>
            </a:lvl4pPr>
            <a:lvl5pPr marL="1828800" lvl="4" indent="0" algn="l">
              <a:lnSpc>
                <a:spcPct val="125000"/>
              </a:lnSpc>
              <a:buNone/>
              <a:defRPr lang="en-US" sz="600" b="0" cap="none" dirty="0">
                <a:solidFill>
                  <a:srgbClr val="E6EBF2"/>
                </a:solidFill>
                <a:latin typeface="Lato"/>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4" name="Content Placeholder 13">
            <a:extLst>
              <a:ext uri="{A2E3E6CA-4447-4446-A5C3-C182221D1E67}">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013B6133-160E-4689-8EA5-3B2A9790DA01}"/>
              </a:ext>
            </a:extLst>
          </p:cNvPr>
          <p:cNvSpPr>
            <a:spLocks noGrp="1"/>
          </p:cNvSpPr>
          <p:nvPr>
            <p:ph idx="9"/>
          </p:nvPr>
        </p:nvSpPr>
        <p:spPr>
          <a:xfrm>
            <a:off x="5619750" y="1905000"/>
            <a:ext cx="2857500" cy="476250"/>
          </a:xfrm>
          <a:prstGeom prst="rect">
            <a:avLst/>
          </a:prstGeom>
          <a:noFill/>
          <a:ln>
            <a:noFill/>
          </a:ln>
        </p:spPr>
        <p:txBody>
          <a:bodyPr lIns="0" tIns="0" rIns="0" bIns="0" rtlCol="0">
            <a:noAutofit/>
          </a:bodyPr>
          <a:lstStyle>
            <a:lvl1pPr marL="0" lvl="0" indent="0" algn="l">
              <a:lnSpc>
                <a:spcPct val="125000"/>
              </a:lnSpc>
              <a:buNone/>
              <a:defRPr lang="en-US" sz="800" b="0" cap="none" dirty="0">
                <a:solidFill>
                  <a:srgbClr val="E6EBF2"/>
                </a:solidFill>
                <a:latin typeface="Lato"/>
              </a:defRPr>
            </a:lvl1pPr>
            <a:lvl2pPr marL="457200" lvl="1" indent="0" algn="l">
              <a:lnSpc>
                <a:spcPct val="125000"/>
              </a:lnSpc>
              <a:buNone/>
              <a:defRPr lang="en-US" sz="700" b="0" cap="none" dirty="0">
                <a:solidFill>
                  <a:srgbClr val="E6EBF2"/>
                </a:solidFill>
                <a:latin typeface="Lato"/>
              </a:defRPr>
            </a:lvl2pPr>
            <a:lvl3pPr marL="914400" lvl="2" indent="0" algn="l">
              <a:lnSpc>
                <a:spcPct val="125000"/>
              </a:lnSpc>
              <a:buNone/>
              <a:defRPr lang="en-US" sz="600" b="0" cap="none" dirty="0">
                <a:solidFill>
                  <a:srgbClr val="E6EBF2"/>
                </a:solidFill>
                <a:latin typeface="Lato"/>
              </a:defRPr>
            </a:lvl3pPr>
            <a:lvl4pPr marL="1371600" lvl="3" indent="0" algn="l">
              <a:lnSpc>
                <a:spcPct val="125000"/>
              </a:lnSpc>
              <a:buNone/>
              <a:defRPr lang="en-US" sz="600" b="0" cap="none" dirty="0">
                <a:solidFill>
                  <a:srgbClr val="E6EBF2"/>
                </a:solidFill>
                <a:latin typeface="Lato"/>
              </a:defRPr>
            </a:lvl4pPr>
            <a:lvl5pPr marL="1828800" lvl="4" indent="0" algn="l">
              <a:lnSpc>
                <a:spcPct val="125000"/>
              </a:lnSpc>
              <a:buNone/>
              <a:defRPr lang="en-US" sz="600" b="0" cap="none" dirty="0">
                <a:solidFill>
                  <a:srgbClr val="E6EBF2"/>
                </a:solidFill>
                <a:latin typeface="Lato"/>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5" name="Content Placeholder 14">
            <a:extLst>
              <a:ext uri="{CB5C1FE0-79A3-47FA-8D60-1B71232B9AD9}">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D30E86C9-B932-4D29-87FD-A30CAAF1E99A}"/>
              </a:ext>
            </a:extLst>
          </p:cNvPr>
          <p:cNvSpPr>
            <a:spLocks noGrp="1"/>
          </p:cNvSpPr>
          <p:nvPr>
            <p:ph idx="10"/>
          </p:nvPr>
        </p:nvSpPr>
        <p:spPr>
          <a:xfrm>
            <a:off x="4762500" y="800100"/>
            <a:ext cx="2857500" cy="476250"/>
          </a:xfrm>
          <a:prstGeom prst="rect">
            <a:avLst/>
          </a:prstGeom>
          <a:noFill/>
          <a:ln>
            <a:noFill/>
          </a:ln>
        </p:spPr>
        <p:txBody>
          <a:bodyPr lIns="0" tIns="0" rIns="0" bIns="0" rtlCol="0">
            <a:noAutofit/>
          </a:bodyPr>
          <a:lstStyle>
            <a:lvl1pPr marL="0" lvl="0" indent="0" algn="l">
              <a:lnSpc>
                <a:spcPct val="125000"/>
              </a:lnSpc>
              <a:buNone/>
              <a:defRPr lang="en-US" sz="800" b="0" cap="none" dirty="0">
                <a:solidFill>
                  <a:srgbClr val="E6EBF2"/>
                </a:solidFill>
                <a:latin typeface="Lato"/>
              </a:defRPr>
            </a:lvl1pPr>
            <a:lvl2pPr marL="457200" lvl="1" indent="0" algn="l">
              <a:lnSpc>
                <a:spcPct val="125000"/>
              </a:lnSpc>
              <a:buNone/>
              <a:defRPr lang="en-US" sz="700" b="0" cap="none" dirty="0">
                <a:solidFill>
                  <a:srgbClr val="E6EBF2"/>
                </a:solidFill>
                <a:latin typeface="Lato"/>
              </a:defRPr>
            </a:lvl2pPr>
            <a:lvl3pPr marL="914400" lvl="2" indent="0" algn="l">
              <a:lnSpc>
                <a:spcPct val="125000"/>
              </a:lnSpc>
              <a:buNone/>
              <a:defRPr lang="en-US" sz="600" b="0" cap="none" dirty="0">
                <a:solidFill>
                  <a:srgbClr val="E6EBF2"/>
                </a:solidFill>
                <a:latin typeface="Lato"/>
              </a:defRPr>
            </a:lvl3pPr>
            <a:lvl4pPr marL="1371600" lvl="3" indent="0" algn="l">
              <a:lnSpc>
                <a:spcPct val="125000"/>
              </a:lnSpc>
              <a:buNone/>
              <a:defRPr lang="en-US" sz="600" b="0" cap="none" dirty="0">
                <a:solidFill>
                  <a:srgbClr val="E6EBF2"/>
                </a:solidFill>
                <a:latin typeface="Lato"/>
              </a:defRPr>
            </a:lvl4pPr>
            <a:lvl5pPr marL="1828800" lvl="4" indent="0" algn="l">
              <a:lnSpc>
                <a:spcPct val="125000"/>
              </a:lnSpc>
              <a:buNone/>
              <a:defRPr lang="en-US" sz="600" b="0" cap="none" dirty="0">
                <a:solidFill>
                  <a:srgbClr val="E6EBF2"/>
                </a:solidFill>
                <a:latin typeface="Lato"/>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15">
            <a:extLst>
              <a:ext uri="{4393D48D-2996-422D-A531-1D59444892E7}">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AC62BE03-0E9C-47DF-B725-7C4D1CB21E90}"/>
              </a:ext>
            </a:extLst>
          </p:cNvPr>
          <p:cNvSpPr>
            <a:spLocks noGrp="1"/>
          </p:cNvSpPr>
          <p:nvPr>
            <p:ph idx="11"/>
          </p:nvPr>
        </p:nvSpPr>
        <p:spPr>
          <a:xfrm>
            <a:off x="4762500" y="4238625"/>
            <a:ext cx="2857500" cy="476250"/>
          </a:xfrm>
          <a:prstGeom prst="rect">
            <a:avLst/>
          </a:prstGeom>
          <a:noFill/>
          <a:ln>
            <a:noFill/>
          </a:ln>
        </p:spPr>
        <p:txBody>
          <a:bodyPr lIns="0" tIns="0" rIns="0" bIns="0" rtlCol="0">
            <a:noAutofit/>
          </a:bodyPr>
          <a:lstStyle>
            <a:lvl1pPr marL="0" lvl="0" indent="0" algn="l">
              <a:lnSpc>
                <a:spcPct val="125000"/>
              </a:lnSpc>
              <a:buNone/>
              <a:defRPr lang="en-US" sz="800" b="0" cap="none" dirty="0">
                <a:solidFill>
                  <a:srgbClr val="E6EBF2"/>
                </a:solidFill>
                <a:latin typeface="Lato"/>
              </a:defRPr>
            </a:lvl1pPr>
            <a:lvl2pPr marL="457200" lvl="1" indent="0" algn="l">
              <a:lnSpc>
                <a:spcPct val="125000"/>
              </a:lnSpc>
              <a:buNone/>
              <a:defRPr lang="en-US" sz="700" b="0" cap="none" dirty="0">
                <a:solidFill>
                  <a:srgbClr val="E6EBF2"/>
                </a:solidFill>
                <a:latin typeface="Lato"/>
              </a:defRPr>
            </a:lvl2pPr>
            <a:lvl3pPr marL="914400" lvl="2" indent="0" algn="l">
              <a:lnSpc>
                <a:spcPct val="125000"/>
              </a:lnSpc>
              <a:buNone/>
              <a:defRPr lang="en-US" sz="600" b="0" cap="none" dirty="0">
                <a:solidFill>
                  <a:srgbClr val="E6EBF2"/>
                </a:solidFill>
                <a:latin typeface="Lato"/>
              </a:defRPr>
            </a:lvl3pPr>
            <a:lvl4pPr marL="1371600" lvl="3" indent="0" algn="l">
              <a:lnSpc>
                <a:spcPct val="125000"/>
              </a:lnSpc>
              <a:buNone/>
              <a:defRPr lang="en-US" sz="600" b="0" cap="none" dirty="0">
                <a:solidFill>
                  <a:srgbClr val="E6EBF2"/>
                </a:solidFill>
                <a:latin typeface="Lato"/>
              </a:defRPr>
            </a:lvl4pPr>
            <a:lvl5pPr marL="1828800" lvl="4" indent="0" algn="l">
              <a:lnSpc>
                <a:spcPct val="125000"/>
              </a:lnSpc>
              <a:buNone/>
              <a:defRPr lang="en-US" sz="600" b="0" cap="none" dirty="0">
                <a:solidFill>
                  <a:srgbClr val="E6EBF2"/>
                </a:solidFill>
                <a:latin typeface="Lato"/>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grpSp>
        <p:nvGrpSpPr>
          <p:cNvPr id="17" name="Slides-Edited5BEF">
            <a:extLst>
              <a:ext uri="{1606ECD5-508C-46E8-92E4-484282FC7649}">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7C6E3FFF-E765-4CB8-A3D8-6A148D11A238}"/>
              </a:ext>
            </a:extLst>
          </p:cNvPr>
          <p:cNvGrpSpPr>
            <a:grpSpLocks noChangeAspect="1"/>
          </p:cNvGrpSpPr>
          <p:nvPr/>
        </p:nvGrpSpPr>
        <p:grpSpPr>
          <a:xfrm>
            <a:off x="1381125" y="1476375"/>
            <a:ext cx="2190750" cy="2190750"/>
            <a:chOff x="0" y="0"/>
            <a:chExt cx="2190750" cy="2190750"/>
          </a:xfrm>
        </p:grpSpPr>
        <p:sp>
          <p:nvSpPr>
            <p:cNvPr id="18" name="15-circle-2501D">
              <a:extLst>
                <a:ext uri="{0AAF4757-413C-4B46-8464-F2CF2AB6EFA7}">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7843C7BB-8500-4021-A9C4-70D6CC20F9D3}"/>
                </a:ext>
              </a:extLst>
            </p:cNvPr>
            <p:cNvSpPr/>
            <p:nvPr/>
          </p:nvSpPr>
          <p:spPr>
            <a:xfrm>
              <a:off x="0" y="0"/>
              <a:ext cx="2190750" cy="2190750"/>
            </a:xfrm>
            <a:custGeom>
              <a:avLst/>
              <a:gdLst/>
              <a:ahLst/>
              <a:cxnLst/>
              <a:rect l="0" t="0" r="r" b="b"/>
              <a:pathLst>
                <a:path w="2190750" h="2190750">
                  <a:moveTo>
                    <a:pt x="1095375" y="1095375"/>
                  </a:moveTo>
                  <a:moveTo>
                    <a:pt x="0" y="1095375"/>
                  </a:moveTo>
                  <a:cubicBezTo>
                    <a:pt x="0" y="1700334"/>
                    <a:pt x="490416" y="2190750"/>
                    <a:pt x="1095375" y="2190750"/>
                  </a:cubicBezTo>
                  <a:cubicBezTo>
                    <a:pt x="1700334" y="2190750"/>
                    <a:pt x="2190750" y="1700334"/>
                    <a:pt x="2190750" y="1095375"/>
                  </a:cubicBezTo>
                  <a:cubicBezTo>
                    <a:pt x="2190750" y="1095375"/>
                    <a:pt x="2190750" y="1095375"/>
                    <a:pt x="2190750" y="1095375"/>
                  </a:cubicBezTo>
                  <a:cubicBezTo>
                    <a:pt x="2190750" y="490416"/>
                    <a:pt x="1700334" y="0"/>
                    <a:pt x="1095375" y="0"/>
                  </a:cubicBezTo>
                  <a:cubicBezTo>
                    <a:pt x="490416" y="0"/>
                    <a:pt x="0" y="490416"/>
                    <a:pt x="0" y="1095375"/>
                  </a:cubicBezTo>
                  <a:cubicBezTo>
                    <a:pt x="0" y="1095375"/>
                    <a:pt x="0" y="1095375"/>
                    <a:pt x="0" y="1095375"/>
                  </a:cubicBezTo>
                  <a:close/>
                </a:path>
              </a:pathLst>
            </a:custGeom>
            <a:solidFill>
              <a:srgbClr val="41BC9D">
                <a:alpha val="100000"/>
              </a:srgbClr>
            </a:solidFill>
            <a:ln>
              <a:noFill/>
            </a:ln>
          </p:spPr>
          <p:txBody>
            <a:bodyPr rtlCol="0" anchor="ctr">
              <a:noAutofit/>
            </a:bodyPr>
            <a:lstStyle/>
            <a:p>
              <a:pPr algn="ctr"/>
              <a:endParaRPr lang="en-US" dirty="0"/>
            </a:p>
          </p:txBody>
        </p:sp>
      </p:grpSp>
      <p:sp>
        <p:nvSpPr>
          <p:cNvPr id="19" name="Content Placeholder 18">
            <a:extLst>
              <a:ext uri="{E87D1612-1EE7-4219-B35A-A230ACA56A84}">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34639849-C26E-4B0E-A564-ED72D8D30D5E}"/>
              </a:ext>
            </a:extLst>
          </p:cNvPr>
          <p:cNvSpPr>
            <a:spLocks noGrp="1"/>
          </p:cNvSpPr>
          <p:nvPr>
            <p:ph idx="12"/>
          </p:nvPr>
        </p:nvSpPr>
        <p:spPr>
          <a:xfrm>
            <a:off x="1762125" y="2762250"/>
            <a:ext cx="1428750" cy="476250"/>
          </a:xfrm>
          <a:prstGeom prst="rect">
            <a:avLst/>
          </a:prstGeom>
          <a:noFill/>
          <a:ln>
            <a:noFill/>
          </a:ln>
        </p:spPr>
        <p:txBody>
          <a:bodyPr lIns="0" tIns="0" rIns="0" bIns="0" rtlCol="0" anchor="t">
            <a:noAutofit/>
          </a:bodyPr>
          <a:lstStyle>
            <a:lvl1pPr marL="0" lvl="0" indent="0" algn="ctr">
              <a:lnSpc>
                <a:spcPct val="125000"/>
              </a:lnSpc>
              <a:buNone/>
              <a:defRPr lang="en-US" sz="900" b="0" cap="none" dirty="0">
                <a:solidFill>
                  <a:srgbClr val="FFFFFF"/>
                </a:solidFill>
                <a:latin typeface="Lato"/>
              </a:defRPr>
            </a:lvl1pPr>
            <a:lvl2pPr marL="457200" lvl="1" indent="0" algn="ctr">
              <a:lnSpc>
                <a:spcPct val="125000"/>
              </a:lnSpc>
              <a:buNone/>
              <a:defRPr lang="en-US" sz="800" b="0" cap="none" dirty="0">
                <a:solidFill>
                  <a:srgbClr val="FFFFFF"/>
                </a:solidFill>
                <a:latin typeface="Lato"/>
              </a:defRPr>
            </a:lvl2pPr>
            <a:lvl3pPr marL="914400" lvl="2" indent="0" algn="ctr">
              <a:lnSpc>
                <a:spcPct val="125000"/>
              </a:lnSpc>
              <a:buNone/>
              <a:defRPr lang="en-US" sz="700" b="0" cap="none" dirty="0">
                <a:solidFill>
                  <a:srgbClr val="FFFFFF"/>
                </a:solidFill>
                <a:latin typeface="Lato"/>
              </a:defRPr>
            </a:lvl3pPr>
            <a:lvl4pPr marL="1371600" lvl="3" indent="0" algn="ctr">
              <a:lnSpc>
                <a:spcPct val="125000"/>
              </a:lnSpc>
              <a:buNone/>
              <a:defRPr lang="en-US" sz="700" b="0" cap="none" dirty="0">
                <a:solidFill>
                  <a:srgbClr val="FFFFFF"/>
                </a:solidFill>
                <a:latin typeface="Lato"/>
              </a:defRPr>
            </a:lvl4pPr>
            <a:lvl5pPr marL="1828800" lvl="4" indent="0" algn="ctr">
              <a:lnSpc>
                <a:spcPct val="125000"/>
              </a:lnSpc>
              <a:buNone/>
              <a:defRPr lang="en-US" sz="700" b="0" cap="none" dirty="0">
                <a:solidFill>
                  <a:srgbClr val="FFFFFF"/>
                </a:solidFill>
                <a:latin typeface="Lato"/>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grpSp>
        <p:nvGrpSpPr>
          <p:cNvPr id="20" name="Slides-Edited6DF7">
            <a:extLst>
              <a:ext uri="{B653EC49-29CB-44B0-B8F8-A9DA848DBDCC}">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9D26AAC6-C170-4D9E-8BD7-38A9D7B3DD83}"/>
              </a:ext>
            </a:extLst>
          </p:cNvPr>
          <p:cNvGrpSpPr>
            <a:grpSpLocks noChangeAspect="1"/>
          </p:cNvGrpSpPr>
          <p:nvPr/>
        </p:nvGrpSpPr>
        <p:grpSpPr>
          <a:xfrm>
            <a:off x="3543300" y="390525"/>
            <a:ext cx="1000125" cy="1000125"/>
            <a:chOff x="0" y="0"/>
            <a:chExt cx="1000125" cy="1000125"/>
          </a:xfrm>
        </p:grpSpPr>
        <p:sp>
          <p:nvSpPr>
            <p:cNvPr id="21" name="OvalAEF8">
              <a:extLst>
                <a:ext uri="{0750F8E5-F3D2-41AC-8ACD-8FDC3C40D604}">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488C3AB3-5FB3-4BF3-A4C7-14F4D83EF8A2}"/>
                </a:ext>
              </a:extLst>
            </p:cNvPr>
            <p:cNvSpPr/>
            <p:nvPr/>
          </p:nvSpPr>
          <p:spPr>
            <a:xfrm>
              <a:off x="0" y="0"/>
              <a:ext cx="1000125" cy="1000125"/>
            </a:xfrm>
            <a:custGeom>
              <a:avLst/>
              <a:gdLst/>
              <a:ahLst/>
              <a:cxnLst/>
              <a:rect l="0" t="0" r="r" b="b"/>
              <a:pathLst>
                <a:path w="1000125" h="1000125">
                  <a:moveTo>
                    <a:pt x="500063" y="500063"/>
                  </a:moveTo>
                  <a:moveTo>
                    <a:pt x="0" y="500063"/>
                  </a:moveTo>
                  <a:cubicBezTo>
                    <a:pt x="0" y="776239"/>
                    <a:pt x="223886" y="1000125"/>
                    <a:pt x="500062" y="1000125"/>
                  </a:cubicBezTo>
                  <a:cubicBezTo>
                    <a:pt x="776239" y="1000125"/>
                    <a:pt x="1000125" y="776239"/>
                    <a:pt x="1000125" y="500063"/>
                  </a:cubicBezTo>
                  <a:cubicBezTo>
                    <a:pt x="1000125" y="500063"/>
                    <a:pt x="1000125" y="500062"/>
                    <a:pt x="1000125" y="500062"/>
                  </a:cubicBezTo>
                  <a:cubicBezTo>
                    <a:pt x="1000125" y="223886"/>
                    <a:pt x="776239" y="0"/>
                    <a:pt x="500062" y="0"/>
                  </a:cubicBezTo>
                  <a:cubicBezTo>
                    <a:pt x="223886" y="0"/>
                    <a:pt x="0" y="223886"/>
                    <a:pt x="0" y="500063"/>
                  </a:cubicBezTo>
                  <a:cubicBezTo>
                    <a:pt x="0" y="500063"/>
                    <a:pt x="0" y="500063"/>
                    <a:pt x="0" y="500063"/>
                  </a:cubicBezTo>
                  <a:close/>
                </a:path>
              </a:pathLst>
            </a:custGeom>
            <a:solidFill>
              <a:srgbClr val="13AFC1"/>
            </a:solidFill>
            <a:ln>
              <a:noFill/>
            </a:ln>
          </p:spPr>
          <p:txBody>
            <a:bodyPr rtlCol="0" anchor="ctr">
              <a:noAutofit/>
            </a:bodyPr>
            <a:lstStyle/>
            <a:p>
              <a:pPr algn="ctr"/>
              <a:endParaRPr lang="en-US" dirty="0"/>
            </a:p>
          </p:txBody>
        </p:sp>
        <p:grpSp>
          <p:nvGrpSpPr>
            <p:cNvPr id="22" name="Group-49FFF">
              <a:extLst>
                <a:ext uri="{2CCF5A4F-BD55-4262-9938-0F7152461061}">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3249881E-C98F-4975-A39D-6A7E8930B553}"/>
                </a:ext>
              </a:extLst>
            </p:cNvPr>
            <p:cNvGrpSpPr/>
            <p:nvPr/>
          </p:nvGrpSpPr>
          <p:grpSpPr>
            <a:xfrm>
              <a:off x="247650" y="176056"/>
              <a:ext cx="523875" cy="595468"/>
              <a:chOff x="247650" y="176056"/>
              <a:chExt cx="523875" cy="595468"/>
            </a:xfrm>
          </p:grpSpPr>
          <p:sp>
            <p:nvSpPr>
              <p:cNvPr id="23" name="Path-5FB4F">
                <a:extLst>
                  <a:ext uri="{12ED86D8-E57A-4991-BAE4-EE3072FBDC14}">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B328D105-6C8C-48C9-853C-A4091B5122D6}"/>
                  </a:ext>
                </a:extLst>
              </p:cNvPr>
              <p:cNvSpPr/>
              <p:nvPr/>
            </p:nvSpPr>
            <p:spPr>
              <a:xfrm>
                <a:off x="290753" y="478825"/>
                <a:ext cx="0" cy="133960"/>
              </a:xfrm>
              <a:custGeom>
                <a:avLst/>
                <a:gdLst/>
                <a:ahLst/>
                <a:cxnLst/>
                <a:rect l="0" t="0" r="r" b="b"/>
                <a:pathLst>
                  <a:path h="133960">
                    <a:moveTo>
                      <a:pt x="0" y="0"/>
                    </a:moveTo>
                    <a:lnTo>
                      <a:pt x="0" y="133960"/>
                    </a:lnTo>
                  </a:path>
                </a:pathLst>
              </a:custGeom>
              <a:noFill/>
              <a:ln w="10001">
                <a:solidFill>
                  <a:srgbClr val="FFFFFF">
                    <a:alpha val="100000"/>
                  </a:srgbClr>
                </a:solidFill>
                <a:prstDash val="solid"/>
              </a:ln>
            </p:spPr>
            <p:txBody>
              <a:bodyPr rtlCol="0" anchor="ctr">
                <a:noAutofit/>
              </a:bodyPr>
              <a:lstStyle/>
              <a:p>
                <a:pPr algn="ctr"/>
                <a:endParaRPr lang="en-US" dirty="0"/>
              </a:p>
            </p:txBody>
          </p:sp>
          <p:sp>
            <p:nvSpPr>
              <p:cNvPr id="24" name="Path-41950">
                <a:extLst>
                  <a:ext uri="{FC9E2EB1-8998-4B9F-9C7A-1FB7FB4B22C7}">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BAA8FA82-7F7A-4FE9-820C-2A6160C6E79D}"/>
                  </a:ext>
                </a:extLst>
              </p:cNvPr>
              <p:cNvSpPr/>
              <p:nvPr/>
            </p:nvSpPr>
            <p:spPr>
              <a:xfrm>
                <a:off x="333857" y="648458"/>
                <a:ext cx="53050" cy="0"/>
              </a:xfrm>
              <a:custGeom>
                <a:avLst/>
                <a:gdLst/>
                <a:ahLst/>
                <a:cxnLst/>
                <a:rect l="0" t="0" r="r" b="b"/>
                <a:pathLst>
                  <a:path w="53051">
                    <a:moveTo>
                      <a:pt x="0" y="0"/>
                    </a:moveTo>
                    <a:lnTo>
                      <a:pt x="53051" y="0"/>
                    </a:lnTo>
                  </a:path>
                </a:pathLst>
              </a:custGeom>
              <a:noFill/>
              <a:ln w="10001">
                <a:solidFill>
                  <a:srgbClr val="FFFFFF">
                    <a:alpha val="100000"/>
                  </a:srgbClr>
                </a:solidFill>
                <a:prstDash val="solid"/>
              </a:ln>
            </p:spPr>
            <p:txBody>
              <a:bodyPr rtlCol="0" anchor="ctr">
                <a:noAutofit/>
              </a:bodyPr>
              <a:lstStyle/>
              <a:p>
                <a:pPr algn="ctr"/>
                <a:endParaRPr lang="en-US" dirty="0"/>
              </a:p>
            </p:txBody>
          </p:sp>
          <p:sp>
            <p:nvSpPr>
              <p:cNvPr id="25" name="Path-4FECA">
                <a:extLst>
                  <a:ext uri="{F2AA05B5-C912-4CD6-BB41-AEBE886A55DB}">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191FC49F-6103-4D2A-8B56-452F719C03A8}"/>
                  </a:ext>
                </a:extLst>
              </p:cNvPr>
              <p:cNvSpPr/>
              <p:nvPr/>
            </p:nvSpPr>
            <p:spPr>
              <a:xfrm>
                <a:off x="585847" y="648458"/>
                <a:ext cx="59682" cy="0"/>
              </a:xfrm>
              <a:custGeom>
                <a:avLst/>
                <a:gdLst/>
                <a:ahLst/>
                <a:cxnLst/>
                <a:rect l="0" t="0" r="r" b="b"/>
                <a:pathLst>
                  <a:path w="59682">
                    <a:moveTo>
                      <a:pt x="0" y="0"/>
                    </a:moveTo>
                    <a:lnTo>
                      <a:pt x="59682" y="0"/>
                    </a:lnTo>
                  </a:path>
                </a:pathLst>
              </a:custGeom>
              <a:noFill/>
              <a:ln w="10001">
                <a:solidFill>
                  <a:srgbClr val="FFFFFF">
                    <a:alpha val="100000"/>
                  </a:srgbClr>
                </a:solidFill>
                <a:prstDash val="solid"/>
              </a:ln>
            </p:spPr>
            <p:txBody>
              <a:bodyPr rtlCol="0" anchor="ctr">
                <a:noAutofit/>
              </a:bodyPr>
              <a:lstStyle/>
              <a:p>
                <a:pPr algn="ctr"/>
                <a:endParaRPr lang="en-US" dirty="0"/>
              </a:p>
            </p:txBody>
          </p:sp>
          <p:sp>
            <p:nvSpPr>
              <p:cNvPr id="26" name="Path-4B401">
                <a:extLst>
                  <a:ext uri="{ACD5DDE7-FF3A-42EA-B39C-D0696A0A272A}">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B57F5AC5-4925-4E8D-BBF9-337247DE77C8}"/>
                  </a:ext>
                </a:extLst>
              </p:cNvPr>
              <p:cNvSpPr/>
              <p:nvPr/>
            </p:nvSpPr>
            <p:spPr>
              <a:xfrm>
                <a:off x="631162" y="503721"/>
                <a:ext cx="101263" cy="254498"/>
              </a:xfrm>
              <a:custGeom>
                <a:avLst/>
                <a:gdLst/>
                <a:ahLst/>
                <a:cxnLst/>
                <a:rect l="0" t="0" r="r" b="b"/>
                <a:pathLst>
                  <a:path w="101264" h="254499">
                    <a:moveTo>
                      <a:pt x="14367" y="254499"/>
                    </a:moveTo>
                    <a:lnTo>
                      <a:pt x="0" y="203752"/>
                    </a:lnTo>
                    <a:lnTo>
                      <a:pt x="45327" y="22307"/>
                    </a:lnTo>
                    <a:cubicBezTo>
                      <a:pt x="49137" y="7056"/>
                      <a:pt x="64256" y="-2510"/>
                      <a:pt x="79669" y="579"/>
                    </a:cubicBezTo>
                    <a:cubicBezTo>
                      <a:pt x="94219" y="3494"/>
                      <a:pt x="103651" y="17653"/>
                      <a:pt x="100735" y="32203"/>
                    </a:cubicBezTo>
                    <a:cubicBezTo>
                      <a:pt x="100657" y="32591"/>
                      <a:pt x="100571" y="32977"/>
                      <a:pt x="100476" y="33362"/>
                    </a:cubicBezTo>
                    <a:lnTo>
                      <a:pt x="55176" y="216890"/>
                    </a:lnTo>
                    <a:lnTo>
                      <a:pt x="55176" y="216890"/>
                    </a:lnTo>
                    <a:lnTo>
                      <a:pt x="14367" y="254499"/>
                    </a:lnTo>
                    <a:close/>
                  </a:path>
                </a:pathLst>
              </a:custGeom>
              <a:noFill/>
              <a:ln w="10001">
                <a:solidFill>
                  <a:srgbClr val="FFFFFF">
                    <a:alpha val="100000"/>
                  </a:srgbClr>
                </a:solidFill>
                <a:prstDash val="solid"/>
              </a:ln>
            </p:spPr>
            <p:txBody>
              <a:bodyPr rtlCol="0" anchor="ctr">
                <a:noAutofit/>
              </a:bodyPr>
              <a:lstStyle/>
              <a:p>
                <a:pPr algn="ctr"/>
                <a:endParaRPr lang="en-US" dirty="0"/>
              </a:p>
            </p:txBody>
          </p:sp>
          <p:sp>
            <p:nvSpPr>
              <p:cNvPr id="27" name="Path-7CBE2">
                <a:extLst>
                  <a:ext uri="{549B859F-8A49-4B2A-AFC6-485205FD1FA2}">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03D109F6-0F47-4342-89C4-CEA3B289DD79}"/>
                  </a:ext>
                </a:extLst>
              </p:cNvPr>
              <p:cNvSpPr/>
              <p:nvPr/>
            </p:nvSpPr>
            <p:spPr>
              <a:xfrm>
                <a:off x="632324" y="705002"/>
                <a:ext cx="52440" cy="15786"/>
              </a:xfrm>
              <a:custGeom>
                <a:avLst/>
                <a:gdLst/>
                <a:ahLst/>
                <a:cxnLst/>
                <a:rect l="0" t="0" r="r" b="b"/>
                <a:pathLst>
                  <a:path w="52441" h="15786">
                    <a:moveTo>
                      <a:pt x="0" y="0"/>
                    </a:moveTo>
                    <a:lnTo>
                      <a:pt x="52441" y="15786"/>
                    </a:lnTo>
                  </a:path>
                </a:pathLst>
              </a:custGeom>
              <a:noFill/>
              <a:ln w="10001">
                <a:solidFill>
                  <a:srgbClr val="FFFFFF">
                    <a:alpha val="100000"/>
                  </a:srgbClr>
                </a:solidFill>
                <a:prstDash val="solid"/>
              </a:ln>
            </p:spPr>
            <p:txBody>
              <a:bodyPr rtlCol="0" anchor="ctr">
                <a:noAutofit/>
              </a:bodyPr>
              <a:lstStyle/>
              <a:p>
                <a:pPr algn="ctr"/>
                <a:endParaRPr lang="en-US" dirty="0"/>
              </a:p>
            </p:txBody>
          </p:sp>
          <p:sp>
            <p:nvSpPr>
              <p:cNvPr id="28" name="Path5931">
                <a:extLst>
                  <a:ext uri="{8D858543-FCBA-4872-ABBD-C4C46A9C9E14}">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5A302A3C-BCAC-4B54-AFD0-99B4014A0059}"/>
                  </a:ext>
                </a:extLst>
              </p:cNvPr>
              <p:cNvSpPr/>
              <p:nvPr/>
            </p:nvSpPr>
            <p:spPr>
              <a:xfrm>
                <a:off x="380276" y="558652"/>
                <a:ext cx="212202" cy="212872"/>
              </a:xfrm>
              <a:custGeom>
                <a:avLst/>
                <a:gdLst/>
                <a:ahLst/>
                <a:cxnLst/>
                <a:rect l="0" t="0" r="r" b="b"/>
                <a:pathLst>
                  <a:path w="212203" h="212872">
                    <a:moveTo>
                      <a:pt x="212203" y="119643"/>
                    </a:moveTo>
                    <a:lnTo>
                      <a:pt x="193071" y="123102"/>
                    </a:lnTo>
                    <a:cubicBezTo>
                      <a:pt x="190436" y="123578"/>
                      <a:pt x="188305" y="125512"/>
                      <a:pt x="187581" y="128084"/>
                    </a:cubicBezTo>
                    <a:cubicBezTo>
                      <a:pt x="187210" y="129399"/>
                      <a:pt x="186862" y="130703"/>
                      <a:pt x="186516" y="131997"/>
                    </a:cubicBezTo>
                    <a:cubicBezTo>
                      <a:pt x="185060" y="137432"/>
                      <a:pt x="183804" y="142125"/>
                      <a:pt x="181377" y="146421"/>
                    </a:cubicBezTo>
                    <a:cubicBezTo>
                      <a:pt x="180049" y="148773"/>
                      <a:pt x="180199" y="151678"/>
                      <a:pt x="181762" y="153881"/>
                    </a:cubicBezTo>
                    <a:lnTo>
                      <a:pt x="193781" y="170812"/>
                    </a:lnTo>
                    <a:lnTo>
                      <a:pt x="173715" y="190844"/>
                    </a:lnTo>
                    <a:lnTo>
                      <a:pt x="156735" y="178967"/>
                    </a:lnTo>
                    <a:cubicBezTo>
                      <a:pt x="154532" y="177423"/>
                      <a:pt x="151637" y="177280"/>
                      <a:pt x="149291" y="178597"/>
                    </a:cubicBezTo>
                    <a:cubicBezTo>
                      <a:pt x="143498" y="181939"/>
                      <a:pt x="137322" y="184572"/>
                      <a:pt x="130898" y="186440"/>
                    </a:cubicBezTo>
                    <a:cubicBezTo>
                      <a:pt x="128287" y="187169"/>
                      <a:pt x="126333" y="189337"/>
                      <a:pt x="125884" y="192005"/>
                    </a:cubicBezTo>
                    <a:lnTo>
                      <a:pt x="122362" y="212872"/>
                    </a:lnTo>
                    <a:lnTo>
                      <a:pt x="94042" y="212872"/>
                    </a:lnTo>
                    <a:lnTo>
                      <a:pt x="90506" y="191999"/>
                    </a:lnTo>
                    <a:cubicBezTo>
                      <a:pt x="90054" y="189334"/>
                      <a:pt x="88101" y="187168"/>
                      <a:pt x="85492" y="186440"/>
                    </a:cubicBezTo>
                    <a:cubicBezTo>
                      <a:pt x="79052" y="184488"/>
                      <a:pt x="72870" y="181773"/>
                      <a:pt x="67077" y="178353"/>
                    </a:cubicBezTo>
                    <a:cubicBezTo>
                      <a:pt x="64724" y="177033"/>
                      <a:pt x="61820" y="177182"/>
                      <a:pt x="59615" y="178735"/>
                    </a:cubicBezTo>
                    <a:lnTo>
                      <a:pt x="42584" y="190716"/>
                    </a:lnTo>
                    <a:lnTo>
                      <a:pt x="22447" y="170715"/>
                    </a:lnTo>
                    <a:lnTo>
                      <a:pt x="34321" y="153818"/>
                    </a:lnTo>
                    <a:cubicBezTo>
                      <a:pt x="35868" y="151617"/>
                      <a:pt x="36010" y="148726"/>
                      <a:pt x="34687" y="146384"/>
                    </a:cubicBezTo>
                    <a:cubicBezTo>
                      <a:pt x="31308" y="140620"/>
                      <a:pt x="28635" y="134472"/>
                      <a:pt x="26724" y="128072"/>
                    </a:cubicBezTo>
                    <a:cubicBezTo>
                      <a:pt x="25991" y="125465"/>
                      <a:pt x="23814" y="123515"/>
                      <a:pt x="21136" y="123070"/>
                    </a:cubicBezTo>
                    <a:lnTo>
                      <a:pt x="0" y="119558"/>
                    </a:lnTo>
                    <a:lnTo>
                      <a:pt x="0" y="91392"/>
                    </a:lnTo>
                    <a:lnTo>
                      <a:pt x="21133" y="87894"/>
                    </a:lnTo>
                    <a:cubicBezTo>
                      <a:pt x="23811" y="87451"/>
                      <a:pt x="25991" y="85501"/>
                      <a:pt x="26724" y="82892"/>
                    </a:cubicBezTo>
                    <a:cubicBezTo>
                      <a:pt x="28493" y="76596"/>
                      <a:pt x="31762" y="70373"/>
                      <a:pt x="35031" y="64587"/>
                    </a:cubicBezTo>
                    <a:cubicBezTo>
                      <a:pt x="36361" y="62233"/>
                      <a:pt x="36209" y="59324"/>
                      <a:pt x="34640" y="57121"/>
                    </a:cubicBezTo>
                    <a:lnTo>
                      <a:pt x="22643" y="40254"/>
                    </a:lnTo>
                    <a:lnTo>
                      <a:pt x="42655" y="20362"/>
                    </a:lnTo>
                    <a:lnTo>
                      <a:pt x="59634" y="32427"/>
                    </a:lnTo>
                    <a:cubicBezTo>
                      <a:pt x="61841" y="33995"/>
                      <a:pt x="64757" y="34151"/>
                      <a:pt x="67119" y="32826"/>
                    </a:cubicBezTo>
                    <a:cubicBezTo>
                      <a:pt x="72932" y="29644"/>
                      <a:pt x="79108" y="27173"/>
                      <a:pt x="85514" y="25466"/>
                    </a:cubicBezTo>
                    <a:cubicBezTo>
                      <a:pt x="88113" y="24743"/>
                      <a:pt x="90064" y="22594"/>
                      <a:pt x="90528" y="19942"/>
                    </a:cubicBezTo>
                    <a:lnTo>
                      <a:pt x="94010" y="0"/>
                    </a:lnTo>
                    <a:lnTo>
                      <a:pt x="122388" y="0"/>
                    </a:lnTo>
                    <a:lnTo>
                      <a:pt x="125841" y="19937"/>
                    </a:lnTo>
                    <a:cubicBezTo>
                      <a:pt x="126301" y="22592"/>
                      <a:pt x="128253" y="24746"/>
                      <a:pt x="130854" y="25470"/>
                    </a:cubicBezTo>
                    <a:cubicBezTo>
                      <a:pt x="137238" y="27093"/>
                      <a:pt x="143400" y="29485"/>
                      <a:pt x="149204" y="32594"/>
                    </a:cubicBezTo>
                    <a:cubicBezTo>
                      <a:pt x="151562" y="33916"/>
                      <a:pt x="154474" y="33764"/>
                      <a:pt x="156680" y="32202"/>
                    </a:cubicBezTo>
                    <a:lnTo>
                      <a:pt x="173553" y="20255"/>
                    </a:lnTo>
                    <a:lnTo>
                      <a:pt x="193385" y="40137"/>
                    </a:lnTo>
                    <a:lnTo>
                      <a:pt x="181101" y="57035"/>
                    </a:lnTo>
                    <a:cubicBezTo>
                      <a:pt x="179496" y="59243"/>
                      <a:pt x="179328" y="62183"/>
                      <a:pt x="180671" y="64560"/>
                    </a:cubicBezTo>
                    <a:cubicBezTo>
                      <a:pt x="183911" y="70295"/>
                      <a:pt x="185864" y="76755"/>
                      <a:pt x="187586" y="82879"/>
                    </a:cubicBezTo>
                    <a:cubicBezTo>
                      <a:pt x="188310" y="85452"/>
                      <a:pt x="190443" y="87387"/>
                      <a:pt x="193079" y="87862"/>
                    </a:cubicBezTo>
                    <a:lnTo>
                      <a:pt x="212203" y="91314"/>
                    </a:lnTo>
                    <a:lnTo>
                      <a:pt x="212203" y="119643"/>
                    </a:lnTo>
                    <a:close/>
                  </a:path>
                </a:pathLst>
              </a:custGeom>
              <a:solidFill>
                <a:srgbClr val="FFCF78">
                  <a:alpha val="100000"/>
                </a:srgbClr>
              </a:solidFill>
              <a:ln w="10001">
                <a:solidFill>
                  <a:srgbClr val="FFFFFF">
                    <a:alpha val="100000"/>
                  </a:srgbClr>
                </a:solidFill>
                <a:prstDash val="solid"/>
              </a:ln>
            </p:spPr>
            <p:txBody>
              <a:bodyPr rtlCol="0" anchor="ctr">
                <a:noAutofit/>
              </a:bodyPr>
              <a:lstStyle/>
              <a:p>
                <a:pPr algn="ctr"/>
                <a:endParaRPr lang="en-US" dirty="0"/>
              </a:p>
            </p:txBody>
          </p:sp>
          <p:sp>
            <p:nvSpPr>
              <p:cNvPr id="29" name="Path-3ABB5">
                <a:extLst>
                  <a:ext uri="{9FC8566A-1DBD-4A38-AB09-A6C0725B679A}">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536CFF55-8B8B-472C-BF93-67805EF99529}"/>
                  </a:ext>
                </a:extLst>
              </p:cNvPr>
              <p:cNvSpPr/>
              <p:nvPr/>
            </p:nvSpPr>
            <p:spPr>
              <a:xfrm>
                <a:off x="247650" y="312519"/>
                <a:ext cx="185677" cy="392483"/>
              </a:xfrm>
              <a:custGeom>
                <a:avLst/>
                <a:gdLst/>
                <a:ahLst/>
                <a:cxnLst/>
                <a:rect l="0" t="0" r="r" b="b"/>
                <a:pathLst>
                  <a:path w="185677" h="392483">
                    <a:moveTo>
                      <a:pt x="185677" y="0"/>
                    </a:moveTo>
                    <a:lnTo>
                      <a:pt x="45301" y="0"/>
                    </a:lnTo>
                    <a:cubicBezTo>
                      <a:pt x="20282" y="0"/>
                      <a:pt x="0" y="20282"/>
                      <a:pt x="0" y="45301"/>
                    </a:cubicBezTo>
                    <a:cubicBezTo>
                      <a:pt x="0" y="70320"/>
                      <a:pt x="20282" y="90602"/>
                      <a:pt x="45301" y="90602"/>
                    </a:cubicBezTo>
                    <a:lnTo>
                      <a:pt x="86870" y="90602"/>
                    </a:lnTo>
                    <a:lnTo>
                      <a:pt x="86870" y="90602"/>
                    </a:lnTo>
                    <a:lnTo>
                      <a:pt x="86870" y="392483"/>
                    </a:lnTo>
                    <a:lnTo>
                      <a:pt x="40005" y="392483"/>
                    </a:lnTo>
                    <a:cubicBezTo>
                      <a:pt x="17911" y="392483"/>
                      <a:pt x="0" y="374572"/>
                      <a:pt x="0" y="352478"/>
                    </a:cubicBezTo>
                    <a:lnTo>
                      <a:pt x="0" y="43167"/>
                    </a:lnTo>
                    <a:lnTo>
                      <a:pt x="0" y="43167"/>
                    </a:lnTo>
                  </a:path>
                </a:pathLst>
              </a:custGeom>
              <a:noFill/>
              <a:ln w="10001">
                <a:solidFill>
                  <a:srgbClr val="FFFFFF">
                    <a:alpha val="100000"/>
                  </a:srgbClr>
                </a:solidFill>
                <a:prstDash val="solid"/>
              </a:ln>
            </p:spPr>
            <p:txBody>
              <a:bodyPr rtlCol="0" anchor="ctr">
                <a:noAutofit/>
              </a:bodyPr>
              <a:lstStyle/>
              <a:p>
                <a:pPr algn="ctr"/>
                <a:endParaRPr lang="en-US" dirty="0"/>
              </a:p>
            </p:txBody>
          </p:sp>
          <p:sp>
            <p:nvSpPr>
              <p:cNvPr id="30" name="Path-3C376">
                <a:extLst>
                  <a:ext uri="{15D8E6DE-653E-4005-B506-EC0C5BF84624}">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0C4409B6-C8E3-4886-A0E4-B5CE1D2AD7D2}"/>
                  </a:ext>
                </a:extLst>
              </p:cNvPr>
              <p:cNvSpPr/>
              <p:nvPr/>
            </p:nvSpPr>
            <p:spPr>
              <a:xfrm>
                <a:off x="499640" y="312519"/>
                <a:ext cx="271884" cy="339264"/>
              </a:xfrm>
              <a:custGeom>
                <a:avLst/>
                <a:gdLst/>
                <a:ahLst/>
                <a:cxnLst/>
                <a:rect l="0" t="0" r="r" b="b"/>
                <a:pathLst>
                  <a:path w="271885" h="339265">
                    <a:moveTo>
                      <a:pt x="206145" y="339265"/>
                    </a:moveTo>
                    <a:lnTo>
                      <a:pt x="238547" y="339265"/>
                    </a:lnTo>
                    <a:cubicBezTo>
                      <a:pt x="256959" y="339265"/>
                      <a:pt x="271885" y="324339"/>
                      <a:pt x="271885" y="305927"/>
                    </a:cubicBezTo>
                    <a:lnTo>
                      <a:pt x="271885" y="33338"/>
                    </a:lnTo>
                    <a:cubicBezTo>
                      <a:pt x="271885" y="14926"/>
                      <a:pt x="256959" y="0"/>
                      <a:pt x="238547" y="0"/>
                    </a:cubicBezTo>
                    <a:lnTo>
                      <a:pt x="0" y="0"/>
                    </a:lnTo>
                    <a:lnTo>
                      <a:pt x="0" y="0"/>
                    </a:lnTo>
                  </a:path>
                </a:pathLst>
              </a:custGeom>
              <a:noFill/>
              <a:ln w="10001">
                <a:solidFill>
                  <a:srgbClr val="FFFFFF">
                    <a:alpha val="100000"/>
                  </a:srgbClr>
                </a:solidFill>
                <a:prstDash val="solid"/>
              </a:ln>
            </p:spPr>
            <p:txBody>
              <a:bodyPr rtlCol="0" anchor="ctr">
                <a:noAutofit/>
              </a:bodyPr>
              <a:lstStyle/>
              <a:p>
                <a:pPr algn="ctr"/>
                <a:endParaRPr lang="en-US" dirty="0"/>
              </a:p>
            </p:txBody>
          </p:sp>
          <p:sp>
            <p:nvSpPr>
              <p:cNvPr id="31" name="Path177D">
                <a:extLst>
                  <a:ext uri="{2AA5B3F8-9DC7-45E3-A822-66C620ED3838}">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99D490D8-C674-4D94-96B8-EB3EDCF297FE}"/>
                  </a:ext>
                </a:extLst>
              </p:cNvPr>
              <p:cNvSpPr/>
              <p:nvPr/>
            </p:nvSpPr>
            <p:spPr>
              <a:xfrm>
                <a:off x="341012" y="176056"/>
                <a:ext cx="233477" cy="257513"/>
              </a:xfrm>
              <a:custGeom>
                <a:avLst/>
                <a:gdLst/>
                <a:ahLst/>
                <a:cxnLst/>
                <a:rect l="0" t="0" r="r" b="b"/>
                <a:pathLst>
                  <a:path w="233478" h="257513">
                    <a:moveTo>
                      <a:pt x="41174" y="1776"/>
                    </a:moveTo>
                    <a:lnTo>
                      <a:pt x="66481" y="32047"/>
                    </a:lnTo>
                    <a:lnTo>
                      <a:pt x="59309" y="60311"/>
                    </a:lnTo>
                    <a:lnTo>
                      <a:pt x="30316" y="62488"/>
                    </a:lnTo>
                    <a:lnTo>
                      <a:pt x="5008" y="32233"/>
                    </a:lnTo>
                    <a:cubicBezTo>
                      <a:pt x="-3551" y="51015"/>
                      <a:pt x="-1269" y="73855"/>
                      <a:pt x="12854" y="90729"/>
                    </a:cubicBezTo>
                    <a:cubicBezTo>
                      <a:pt x="26968" y="107602"/>
                      <a:pt x="48987" y="113821"/>
                      <a:pt x="68920" y="108637"/>
                    </a:cubicBezTo>
                    <a:lnTo>
                      <a:pt x="191785" y="249051"/>
                    </a:lnTo>
                    <a:cubicBezTo>
                      <a:pt x="200162" y="259073"/>
                      <a:pt x="215057" y="260381"/>
                      <a:pt x="225041" y="251970"/>
                    </a:cubicBezTo>
                    <a:cubicBezTo>
                      <a:pt x="235033" y="243559"/>
                      <a:pt x="236336" y="228618"/>
                      <a:pt x="227950" y="218610"/>
                    </a:cubicBezTo>
                    <a:lnTo>
                      <a:pt x="105093" y="78197"/>
                    </a:lnTo>
                    <a:cubicBezTo>
                      <a:pt x="113645" y="59399"/>
                      <a:pt x="111362" y="36575"/>
                      <a:pt x="97249" y="19686"/>
                    </a:cubicBezTo>
                    <a:cubicBezTo>
                      <a:pt x="83126" y="2812"/>
                      <a:pt x="61107" y="-3408"/>
                      <a:pt x="41174" y="1776"/>
                    </a:cubicBezTo>
                    <a:close/>
                  </a:path>
                </a:pathLst>
              </a:custGeom>
              <a:solidFill>
                <a:srgbClr val="FFCF78">
                  <a:alpha val="100000"/>
                </a:srgbClr>
              </a:solidFill>
              <a:ln w="10001">
                <a:solidFill>
                  <a:srgbClr val="FFFFFF">
                    <a:alpha val="100000"/>
                  </a:srgbClr>
                </a:solidFill>
                <a:prstDash val="solid"/>
              </a:ln>
            </p:spPr>
            <p:txBody>
              <a:bodyPr rtlCol="0" anchor="ctr">
                <a:noAutofit/>
              </a:bodyPr>
              <a:lstStyle/>
              <a:p>
                <a:pPr algn="ctr"/>
                <a:endParaRPr lang="en-US" dirty="0"/>
              </a:p>
            </p:txBody>
          </p:sp>
          <p:sp>
            <p:nvSpPr>
              <p:cNvPr id="32" name="Rectangle31B3">
                <a:extLst>
                  <a:ext uri="{36298E1F-2C83-4088-8809-A1EE5A6FE07D}">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559A5A7B-A309-4584-97F2-FA01657380D3}"/>
                  </a:ext>
                </a:extLst>
              </p:cNvPr>
              <p:cNvSpPr/>
              <p:nvPr/>
            </p:nvSpPr>
            <p:spPr>
              <a:xfrm>
                <a:off x="452377" y="630920"/>
                <a:ext cx="68121" cy="68336"/>
              </a:xfrm>
              <a:custGeom>
                <a:avLst/>
                <a:gdLst/>
                <a:ahLst/>
                <a:cxnLst/>
                <a:rect l="0" t="0" r="r" b="b"/>
                <a:pathLst>
                  <a:path w="68121" h="68336">
                    <a:moveTo>
                      <a:pt x="0" y="34061"/>
                    </a:moveTo>
                    <a:cubicBezTo>
                      <a:pt x="0" y="15249"/>
                      <a:pt x="15249" y="0"/>
                      <a:pt x="34061" y="0"/>
                    </a:cubicBezTo>
                    <a:lnTo>
                      <a:pt x="34061" y="0"/>
                    </a:lnTo>
                    <a:cubicBezTo>
                      <a:pt x="52872" y="0"/>
                      <a:pt x="68121" y="15249"/>
                      <a:pt x="68121" y="34061"/>
                    </a:cubicBezTo>
                    <a:lnTo>
                      <a:pt x="68121" y="34275"/>
                    </a:lnTo>
                    <a:cubicBezTo>
                      <a:pt x="68121" y="53087"/>
                      <a:pt x="52872" y="68336"/>
                      <a:pt x="34061" y="68336"/>
                    </a:cubicBezTo>
                    <a:lnTo>
                      <a:pt x="34061" y="68336"/>
                    </a:lnTo>
                    <a:cubicBezTo>
                      <a:pt x="15249" y="68336"/>
                      <a:pt x="0" y="53087"/>
                      <a:pt x="0" y="34275"/>
                    </a:cubicBezTo>
                    <a:lnTo>
                      <a:pt x="0" y="34061"/>
                    </a:lnTo>
                  </a:path>
                </a:pathLst>
              </a:custGeom>
              <a:solidFill>
                <a:srgbClr val="2BB2C1">
                  <a:alpha val="100000"/>
                </a:srgbClr>
              </a:solidFill>
              <a:ln w="10001">
                <a:solidFill>
                  <a:srgbClr val="FFFFFF">
                    <a:alpha val="100000"/>
                  </a:srgbClr>
                </a:solidFill>
                <a:prstDash val="solid"/>
              </a:ln>
            </p:spPr>
            <p:txBody>
              <a:bodyPr rtlCol="0" anchor="ctr">
                <a:noAutofit/>
              </a:bodyPr>
              <a:lstStyle/>
              <a:p>
                <a:pPr algn="ctr"/>
                <a:endParaRPr lang="en-US" dirty="0"/>
              </a:p>
            </p:txBody>
          </p:sp>
          <p:sp>
            <p:nvSpPr>
              <p:cNvPr id="33" name="Path-5C4DE">
                <a:extLst>
                  <a:ext uri="{1865135B-49E8-45D3-9916-D38413ED1DB5}">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B300A2D2-94A4-4B42-B368-CD78C8DDC94D}"/>
                  </a:ext>
                </a:extLst>
              </p:cNvPr>
              <p:cNvSpPr/>
              <p:nvPr/>
            </p:nvSpPr>
            <p:spPr>
              <a:xfrm>
                <a:off x="486377" y="482151"/>
                <a:ext cx="129836" cy="0"/>
              </a:xfrm>
              <a:custGeom>
                <a:avLst/>
                <a:gdLst/>
                <a:ahLst/>
                <a:cxnLst/>
                <a:rect l="0" t="0" r="r" b="b"/>
                <a:pathLst>
                  <a:path w="129836">
                    <a:moveTo>
                      <a:pt x="0" y="0"/>
                    </a:moveTo>
                    <a:lnTo>
                      <a:pt x="129836" y="0"/>
                    </a:lnTo>
                  </a:path>
                </a:pathLst>
              </a:custGeom>
              <a:noFill/>
              <a:ln w="10001">
                <a:solidFill>
                  <a:srgbClr val="FFFFFF">
                    <a:alpha val="100000"/>
                  </a:srgbClr>
                </a:solidFill>
                <a:prstDash val="solid"/>
              </a:ln>
            </p:spPr>
            <p:txBody>
              <a:bodyPr rtlCol="0" anchor="ctr">
                <a:noAutofit/>
              </a:bodyPr>
              <a:lstStyle/>
              <a:p>
                <a:pPr algn="ctr"/>
                <a:endParaRPr lang="en-US" dirty="0"/>
              </a:p>
            </p:txBody>
          </p:sp>
          <p:sp>
            <p:nvSpPr>
              <p:cNvPr id="34" name="Path-59D8D">
                <a:extLst>
                  <a:ext uri="{7FDCA080-9A17-48FB-842C-C299E4320460}">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91B99A78-C941-4598-9576-4162CC92F948}"/>
                  </a:ext>
                </a:extLst>
              </p:cNvPr>
              <p:cNvSpPr/>
              <p:nvPr/>
            </p:nvSpPr>
            <p:spPr>
              <a:xfrm>
                <a:off x="625635" y="408977"/>
                <a:ext cx="90047" cy="0"/>
              </a:xfrm>
              <a:custGeom>
                <a:avLst/>
                <a:gdLst/>
                <a:ahLst/>
                <a:cxnLst/>
                <a:rect l="0" t="0" r="r" b="b"/>
                <a:pathLst>
                  <a:path w="90048">
                    <a:moveTo>
                      <a:pt x="0" y="0"/>
                    </a:moveTo>
                    <a:lnTo>
                      <a:pt x="90048" y="0"/>
                    </a:lnTo>
                  </a:path>
                </a:pathLst>
              </a:custGeom>
              <a:noFill/>
              <a:ln w="10001">
                <a:solidFill>
                  <a:srgbClr val="FFFFFF">
                    <a:alpha val="100000"/>
                  </a:srgbClr>
                </a:solidFill>
                <a:prstDash val="solid"/>
              </a:ln>
            </p:spPr>
            <p:txBody>
              <a:bodyPr rtlCol="0" anchor="ctr">
                <a:noAutofit/>
              </a:bodyPr>
              <a:lstStyle/>
              <a:p>
                <a:pPr algn="ctr"/>
                <a:endParaRPr lang="en-US" dirty="0"/>
              </a:p>
            </p:txBody>
          </p:sp>
          <p:sp>
            <p:nvSpPr>
              <p:cNvPr id="35" name="Rectangle4FE2">
                <a:extLst>
                  <a:ext uri="{D8CA1067-3C29-421B-A56B-C56EDE637C8F}">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9500B699-BE95-4343-8D1C-46A07383C5E9}"/>
                  </a:ext>
                </a:extLst>
              </p:cNvPr>
              <p:cNvSpPr/>
              <p:nvPr/>
            </p:nvSpPr>
            <p:spPr>
              <a:xfrm>
                <a:off x="433327" y="472173"/>
                <a:ext cx="26525" cy="26609"/>
              </a:xfrm>
              <a:custGeom>
                <a:avLst/>
                <a:gdLst/>
                <a:ahLst/>
                <a:cxnLst/>
                <a:rect l="0" t="0" r="r" b="b"/>
                <a:pathLst>
                  <a:path w="26525" h="26609">
                    <a:moveTo>
                      <a:pt x="0" y="13263"/>
                    </a:moveTo>
                    <a:cubicBezTo>
                      <a:pt x="0" y="5938"/>
                      <a:pt x="5938" y="0"/>
                      <a:pt x="13263" y="0"/>
                    </a:cubicBezTo>
                    <a:lnTo>
                      <a:pt x="13263" y="0"/>
                    </a:lnTo>
                    <a:cubicBezTo>
                      <a:pt x="20587" y="0"/>
                      <a:pt x="26525" y="5938"/>
                      <a:pt x="26525" y="13263"/>
                    </a:cubicBezTo>
                    <a:lnTo>
                      <a:pt x="26525" y="13346"/>
                    </a:lnTo>
                    <a:cubicBezTo>
                      <a:pt x="26525" y="20671"/>
                      <a:pt x="20587" y="26609"/>
                      <a:pt x="13263" y="26609"/>
                    </a:cubicBezTo>
                    <a:cubicBezTo>
                      <a:pt x="13263" y="26609"/>
                      <a:pt x="13263" y="26609"/>
                      <a:pt x="13263" y="26609"/>
                    </a:cubicBezTo>
                    <a:lnTo>
                      <a:pt x="13263" y="26609"/>
                    </a:lnTo>
                    <a:cubicBezTo>
                      <a:pt x="5938" y="26609"/>
                      <a:pt x="0" y="20671"/>
                      <a:pt x="0" y="13346"/>
                    </a:cubicBezTo>
                    <a:cubicBezTo>
                      <a:pt x="0" y="13346"/>
                      <a:pt x="0" y="13346"/>
                      <a:pt x="0" y="13346"/>
                    </a:cubicBezTo>
                    <a:lnTo>
                      <a:pt x="0" y="13263"/>
                    </a:lnTo>
                  </a:path>
                </a:pathLst>
              </a:custGeom>
              <a:noFill/>
              <a:ln w="10001">
                <a:solidFill>
                  <a:srgbClr val="FFFFFF">
                    <a:alpha val="100000"/>
                  </a:srgbClr>
                </a:solidFill>
                <a:prstDash val="solid"/>
              </a:ln>
            </p:spPr>
            <p:txBody>
              <a:bodyPr rtlCol="0" anchor="ctr">
                <a:noAutofit/>
              </a:bodyPr>
              <a:lstStyle/>
              <a:p>
                <a:pPr algn="ctr"/>
                <a:endParaRPr lang="en-US" dirty="0"/>
              </a:p>
            </p:txBody>
          </p:sp>
          <p:sp>
            <p:nvSpPr>
              <p:cNvPr id="36" name="Rectangle0428">
                <a:extLst>
                  <a:ext uri="{BDC8E7AD-41E9-42FC-95D6-BF1BD9FF632B}">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77403580-F85E-4AE7-B3BF-141155B13791}"/>
                  </a:ext>
                </a:extLst>
              </p:cNvPr>
              <p:cNvSpPr/>
              <p:nvPr/>
            </p:nvSpPr>
            <p:spPr>
              <a:xfrm>
                <a:off x="433327" y="398998"/>
                <a:ext cx="26525" cy="26609"/>
              </a:xfrm>
              <a:custGeom>
                <a:avLst/>
                <a:gdLst/>
                <a:ahLst/>
                <a:cxnLst/>
                <a:rect l="0" t="0" r="r" b="b"/>
                <a:pathLst>
                  <a:path w="26525" h="26609">
                    <a:moveTo>
                      <a:pt x="0" y="13263"/>
                    </a:moveTo>
                    <a:cubicBezTo>
                      <a:pt x="0" y="5938"/>
                      <a:pt x="5938" y="0"/>
                      <a:pt x="13263" y="0"/>
                    </a:cubicBezTo>
                    <a:lnTo>
                      <a:pt x="13263" y="0"/>
                    </a:lnTo>
                    <a:cubicBezTo>
                      <a:pt x="20587" y="0"/>
                      <a:pt x="26525" y="5938"/>
                      <a:pt x="26525" y="13263"/>
                    </a:cubicBezTo>
                    <a:lnTo>
                      <a:pt x="26525" y="13346"/>
                    </a:lnTo>
                    <a:cubicBezTo>
                      <a:pt x="26525" y="20671"/>
                      <a:pt x="20587" y="26609"/>
                      <a:pt x="13263" y="26609"/>
                    </a:cubicBezTo>
                    <a:lnTo>
                      <a:pt x="13263" y="26609"/>
                    </a:lnTo>
                    <a:cubicBezTo>
                      <a:pt x="5938" y="26609"/>
                      <a:pt x="0" y="20671"/>
                      <a:pt x="0" y="13346"/>
                    </a:cubicBezTo>
                    <a:lnTo>
                      <a:pt x="0" y="13263"/>
                    </a:lnTo>
                  </a:path>
                </a:pathLst>
              </a:custGeom>
              <a:noFill/>
              <a:ln w="10001">
                <a:solidFill>
                  <a:srgbClr val="FFFFFF">
                    <a:alpha val="100000"/>
                  </a:srgbClr>
                </a:solidFill>
                <a:prstDash val="solid"/>
              </a:ln>
            </p:spPr>
            <p:txBody>
              <a:bodyPr rtlCol="0" anchor="ctr">
                <a:noAutofit/>
              </a:bodyPr>
              <a:lstStyle/>
              <a:p>
                <a:pPr algn="ctr"/>
                <a:endParaRPr lang="en-US" dirty="0"/>
              </a:p>
            </p:txBody>
          </p:sp>
        </p:grpSp>
      </p:grpSp>
      <p:grpSp>
        <p:nvGrpSpPr>
          <p:cNvPr id="37" name="Slides-EditedC479">
            <a:extLst>
              <a:ext uri="{446D5744-2E4E-4F20-840B-888ADA543BAE}">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4C0CED6F-CCE2-4E2A-9370-D7E3FDC1DB8E}"/>
              </a:ext>
            </a:extLst>
          </p:cNvPr>
          <p:cNvGrpSpPr>
            <a:grpSpLocks noChangeAspect="1"/>
          </p:cNvGrpSpPr>
          <p:nvPr/>
        </p:nvGrpSpPr>
        <p:grpSpPr>
          <a:xfrm>
            <a:off x="4381500" y="1476375"/>
            <a:ext cx="1000125" cy="1000125"/>
            <a:chOff x="0" y="0"/>
            <a:chExt cx="1000125" cy="1000125"/>
          </a:xfrm>
        </p:grpSpPr>
        <p:sp>
          <p:nvSpPr>
            <p:cNvPr id="38" name="OvalD20F">
              <a:extLst>
                <a:ext uri="{B578194C-F5FB-4791-9626-21062AB77FB4}">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6B15857B-E047-4AD4-9377-54E3397ABA0B}"/>
                </a:ext>
              </a:extLst>
            </p:cNvPr>
            <p:cNvSpPr/>
            <p:nvPr/>
          </p:nvSpPr>
          <p:spPr>
            <a:xfrm>
              <a:off x="0" y="0"/>
              <a:ext cx="1000125" cy="1000125"/>
            </a:xfrm>
            <a:custGeom>
              <a:avLst/>
              <a:gdLst/>
              <a:ahLst/>
              <a:cxnLst/>
              <a:rect l="0" t="0" r="r" b="b"/>
              <a:pathLst>
                <a:path w="1000125" h="1000125">
                  <a:moveTo>
                    <a:pt x="500063" y="500063"/>
                  </a:moveTo>
                  <a:moveTo>
                    <a:pt x="0" y="500063"/>
                  </a:moveTo>
                  <a:cubicBezTo>
                    <a:pt x="0" y="776239"/>
                    <a:pt x="223886" y="1000125"/>
                    <a:pt x="500062" y="1000125"/>
                  </a:cubicBezTo>
                  <a:cubicBezTo>
                    <a:pt x="776239" y="1000125"/>
                    <a:pt x="1000125" y="776239"/>
                    <a:pt x="1000125" y="500063"/>
                  </a:cubicBezTo>
                  <a:cubicBezTo>
                    <a:pt x="1000125" y="500063"/>
                    <a:pt x="1000125" y="500062"/>
                    <a:pt x="1000125" y="500062"/>
                  </a:cubicBezTo>
                  <a:cubicBezTo>
                    <a:pt x="1000125" y="223886"/>
                    <a:pt x="776239" y="0"/>
                    <a:pt x="500062" y="0"/>
                  </a:cubicBezTo>
                  <a:cubicBezTo>
                    <a:pt x="223886" y="0"/>
                    <a:pt x="0" y="223886"/>
                    <a:pt x="0" y="500063"/>
                  </a:cubicBezTo>
                  <a:cubicBezTo>
                    <a:pt x="0" y="500063"/>
                    <a:pt x="0" y="500063"/>
                    <a:pt x="0" y="500063"/>
                  </a:cubicBezTo>
                  <a:close/>
                </a:path>
              </a:pathLst>
            </a:custGeom>
            <a:solidFill>
              <a:srgbClr val="DB5CA0"/>
            </a:solidFill>
            <a:ln>
              <a:noFill/>
            </a:ln>
          </p:spPr>
          <p:txBody>
            <a:bodyPr rtlCol="0" anchor="ctr">
              <a:noAutofit/>
            </a:bodyPr>
            <a:lstStyle/>
            <a:p>
              <a:pPr algn="ctr"/>
              <a:endParaRPr lang="en-US" dirty="0"/>
            </a:p>
          </p:txBody>
        </p:sp>
        <p:grpSp>
          <p:nvGrpSpPr>
            <p:cNvPr id="39" name="Group-3FF0B">
              <a:extLst>
                <a:ext uri="{73EADAE5-9ECF-4096-9AAB-C1CB6B43490A}">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D13AFD85-E33C-40EF-A55D-346B2EE22D8A}"/>
                </a:ext>
              </a:extLst>
            </p:cNvPr>
            <p:cNvGrpSpPr/>
            <p:nvPr/>
          </p:nvGrpSpPr>
          <p:grpSpPr>
            <a:xfrm>
              <a:off x="257175" y="257175"/>
              <a:ext cx="505112" cy="485775"/>
              <a:chOff x="257175" y="257175"/>
              <a:chExt cx="505112" cy="485775"/>
            </a:xfrm>
          </p:grpSpPr>
          <p:sp>
            <p:nvSpPr>
              <p:cNvPr id="40" name="RectangleF9E0">
                <a:extLst>
                  <a:ext uri="{76F8A00F-FFF0-4941-81C4-FAF274372C08}">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7BAAFA35-852F-4F9D-BB18-E561708B8CA9}"/>
                  </a:ext>
                </a:extLst>
              </p:cNvPr>
              <p:cNvSpPr/>
              <p:nvPr/>
            </p:nvSpPr>
            <p:spPr>
              <a:xfrm>
                <a:off x="257175" y="476771"/>
                <a:ext cx="273874" cy="266178"/>
              </a:xfrm>
              <a:custGeom>
                <a:avLst/>
                <a:gdLst/>
                <a:ahLst/>
                <a:cxnLst/>
                <a:rect l="0" t="0" r="r" b="b"/>
                <a:pathLst>
                  <a:path w="273875" h="266178">
                    <a:moveTo>
                      <a:pt x="0" y="0"/>
                    </a:moveTo>
                    <a:lnTo>
                      <a:pt x="273875" y="266178"/>
                    </a:lnTo>
                    <a:lnTo>
                      <a:pt x="0" y="266178"/>
                    </a:lnTo>
                    <a:close/>
                  </a:path>
                </a:pathLst>
              </a:custGeom>
              <a:solidFill>
                <a:srgbClr val="FFCF78">
                  <a:alpha val="100000"/>
                </a:srgbClr>
              </a:solidFill>
              <a:ln w="10001">
                <a:solidFill>
                  <a:srgbClr val="FFFFFF">
                    <a:alpha val="100000"/>
                  </a:srgbClr>
                </a:solidFill>
                <a:prstDash val="solid"/>
              </a:ln>
            </p:spPr>
            <p:txBody>
              <a:bodyPr rtlCol="0" anchor="ctr">
                <a:noAutofit/>
              </a:bodyPr>
              <a:lstStyle/>
              <a:p>
                <a:pPr algn="ctr"/>
                <a:endParaRPr lang="en-US" dirty="0"/>
              </a:p>
            </p:txBody>
          </p:sp>
          <p:sp>
            <p:nvSpPr>
              <p:cNvPr id="41" name="Rectangle17E1">
                <a:extLst>
                  <a:ext uri="{EFA12F61-B6AC-4CD9-8D07-94E5F14A9598}">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AE1C31D6-A2BB-47B6-9B72-28D492751B3A}"/>
                  </a:ext>
                </a:extLst>
              </p:cNvPr>
              <p:cNvSpPr/>
              <p:nvPr/>
            </p:nvSpPr>
            <p:spPr>
              <a:xfrm>
                <a:off x="310613" y="603206"/>
                <a:ext cx="86838" cy="86507"/>
              </a:xfrm>
              <a:custGeom>
                <a:avLst/>
                <a:gdLst/>
                <a:ahLst/>
                <a:cxnLst/>
                <a:rect l="0" t="0" r="r" b="b"/>
                <a:pathLst>
                  <a:path w="86838" h="86508">
                    <a:moveTo>
                      <a:pt x="0" y="0"/>
                    </a:moveTo>
                    <a:lnTo>
                      <a:pt x="86838" y="86508"/>
                    </a:lnTo>
                    <a:lnTo>
                      <a:pt x="0" y="86508"/>
                    </a:lnTo>
                    <a:close/>
                  </a:path>
                </a:pathLst>
              </a:custGeom>
              <a:solidFill>
                <a:srgbClr val="DC7BAF">
                  <a:alpha val="100000"/>
                </a:srgbClr>
              </a:solidFill>
              <a:ln w="10001">
                <a:solidFill>
                  <a:srgbClr val="FFFFFF">
                    <a:alpha val="100000"/>
                  </a:srgbClr>
                </a:solidFill>
                <a:prstDash val="solid"/>
              </a:ln>
            </p:spPr>
            <p:txBody>
              <a:bodyPr rtlCol="0" anchor="ctr">
                <a:noAutofit/>
              </a:bodyPr>
              <a:lstStyle/>
              <a:p>
                <a:pPr algn="ctr"/>
                <a:endParaRPr lang="en-US" dirty="0"/>
              </a:p>
            </p:txBody>
          </p:sp>
          <p:sp>
            <p:nvSpPr>
              <p:cNvPr id="42" name="RectangleB570">
                <a:extLst>
                  <a:ext uri="{7F1D7E49-0C68-49AC-8CED-F1A316CD0F13}">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E8398899-5029-499C-977B-EA718088024A}"/>
                  </a:ext>
                </a:extLst>
              </p:cNvPr>
              <p:cNvSpPr/>
              <p:nvPr/>
            </p:nvSpPr>
            <p:spPr>
              <a:xfrm>
                <a:off x="507670" y="582715"/>
                <a:ext cx="253835" cy="66544"/>
              </a:xfrm>
              <a:custGeom>
                <a:avLst/>
                <a:gdLst/>
                <a:ahLst/>
                <a:cxnLst/>
                <a:rect l="0" t="0" r="r" b="b"/>
                <a:pathLst>
                  <a:path w="253835" h="66544">
                    <a:moveTo>
                      <a:pt x="0" y="0"/>
                    </a:moveTo>
                    <a:lnTo>
                      <a:pt x="253835" y="0"/>
                    </a:lnTo>
                    <a:lnTo>
                      <a:pt x="253835" y="66544"/>
                    </a:lnTo>
                    <a:lnTo>
                      <a:pt x="0" y="66544"/>
                    </a:lnTo>
                    <a:close/>
                  </a:path>
                </a:pathLst>
              </a:custGeom>
              <a:solidFill>
                <a:srgbClr val="FFCF78">
                  <a:alpha val="100000"/>
                </a:srgbClr>
              </a:solidFill>
              <a:ln w="10001">
                <a:solidFill>
                  <a:srgbClr val="FFFFFF">
                    <a:alpha val="100000"/>
                  </a:srgbClr>
                </a:solidFill>
                <a:prstDash val="solid"/>
              </a:ln>
            </p:spPr>
            <p:txBody>
              <a:bodyPr rtlCol="0" anchor="ctr">
                <a:noAutofit/>
              </a:bodyPr>
              <a:lstStyle/>
              <a:p>
                <a:pPr algn="ctr"/>
                <a:endParaRPr lang="en-US" dirty="0"/>
              </a:p>
            </p:txBody>
          </p:sp>
          <p:sp>
            <p:nvSpPr>
              <p:cNvPr id="43" name="Path-57048">
                <a:extLst>
                  <a:ext uri="{C71B661E-B54F-47B2-94AA-8FEE129AAAF7}">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3A6F2546-E2DD-4FA7-87A5-43695407640F}"/>
                  </a:ext>
                </a:extLst>
              </p:cNvPr>
              <p:cNvSpPr/>
              <p:nvPr/>
            </p:nvSpPr>
            <p:spPr>
              <a:xfrm>
                <a:off x="551089" y="582715"/>
                <a:ext cx="0" cy="46803"/>
              </a:xfrm>
              <a:custGeom>
                <a:avLst/>
                <a:gdLst/>
                <a:ahLst/>
                <a:cxnLst/>
                <a:rect l="0" t="0" r="r" b="b"/>
                <a:pathLst>
                  <a:path h="46803">
                    <a:moveTo>
                      <a:pt x="0" y="0"/>
                    </a:moveTo>
                    <a:lnTo>
                      <a:pt x="0" y="46803"/>
                    </a:lnTo>
                  </a:path>
                </a:pathLst>
              </a:custGeom>
              <a:noFill/>
              <a:ln w="10001">
                <a:solidFill>
                  <a:srgbClr val="FFFFFF">
                    <a:alpha val="100000"/>
                  </a:srgbClr>
                </a:solidFill>
                <a:prstDash val="solid"/>
              </a:ln>
            </p:spPr>
            <p:txBody>
              <a:bodyPr rtlCol="0" anchor="ctr">
                <a:noAutofit/>
              </a:bodyPr>
              <a:lstStyle/>
              <a:p>
                <a:pPr algn="ctr"/>
                <a:endParaRPr lang="en-US" dirty="0"/>
              </a:p>
            </p:txBody>
          </p:sp>
          <p:sp>
            <p:nvSpPr>
              <p:cNvPr id="44" name="Path-59577">
                <a:extLst>
                  <a:ext uri="{D5D80FEB-9B0E-4186-A60F-964BA2A093EA}">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2313EFA7-AA24-47DD-8110-A58FCDCEAFEB}"/>
                  </a:ext>
                </a:extLst>
              </p:cNvPr>
              <p:cNvSpPr/>
              <p:nvPr/>
            </p:nvSpPr>
            <p:spPr>
              <a:xfrm>
                <a:off x="584488" y="582715"/>
                <a:ext cx="0" cy="26776"/>
              </a:xfrm>
              <a:custGeom>
                <a:avLst/>
                <a:gdLst/>
                <a:ahLst/>
                <a:cxnLst/>
                <a:rect l="0" t="0" r="r" b="b"/>
                <a:pathLst>
                  <a:path h="26776">
                    <a:moveTo>
                      <a:pt x="0" y="0"/>
                    </a:moveTo>
                    <a:lnTo>
                      <a:pt x="0" y="26776"/>
                    </a:lnTo>
                  </a:path>
                </a:pathLst>
              </a:custGeom>
              <a:noFill/>
              <a:ln w="10001">
                <a:solidFill>
                  <a:srgbClr val="FFFFFF">
                    <a:alpha val="100000"/>
                  </a:srgbClr>
                </a:solidFill>
                <a:prstDash val="solid"/>
              </a:ln>
            </p:spPr>
            <p:txBody>
              <a:bodyPr rtlCol="0" anchor="ctr">
                <a:noAutofit/>
              </a:bodyPr>
              <a:lstStyle/>
              <a:p>
                <a:pPr algn="ctr"/>
                <a:endParaRPr lang="en-US" dirty="0"/>
              </a:p>
            </p:txBody>
          </p:sp>
          <p:sp>
            <p:nvSpPr>
              <p:cNvPr id="45" name="Path-5747F">
                <a:extLst>
                  <a:ext uri="{413A4054-37E4-46EA-B839-D1291A284A27}">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3D5F3906-E4DF-4CA2-87FE-0A253A07B10A}"/>
                  </a:ext>
                </a:extLst>
              </p:cNvPr>
              <p:cNvSpPr/>
              <p:nvPr/>
            </p:nvSpPr>
            <p:spPr>
              <a:xfrm>
                <a:off x="617888" y="582715"/>
                <a:ext cx="0" cy="46803"/>
              </a:xfrm>
              <a:custGeom>
                <a:avLst/>
                <a:gdLst/>
                <a:ahLst/>
                <a:cxnLst/>
                <a:rect l="0" t="0" r="r" b="b"/>
                <a:pathLst>
                  <a:path h="46803">
                    <a:moveTo>
                      <a:pt x="0" y="0"/>
                    </a:moveTo>
                    <a:lnTo>
                      <a:pt x="0" y="46803"/>
                    </a:lnTo>
                  </a:path>
                </a:pathLst>
              </a:custGeom>
              <a:noFill/>
              <a:ln w="10001">
                <a:solidFill>
                  <a:srgbClr val="FFFFFF">
                    <a:alpha val="100000"/>
                  </a:srgbClr>
                </a:solidFill>
                <a:prstDash val="solid"/>
              </a:ln>
            </p:spPr>
            <p:txBody>
              <a:bodyPr rtlCol="0" anchor="ctr">
                <a:noAutofit/>
              </a:bodyPr>
              <a:lstStyle/>
              <a:p>
                <a:pPr algn="ctr"/>
                <a:endParaRPr lang="en-US" dirty="0"/>
              </a:p>
            </p:txBody>
          </p:sp>
          <p:sp>
            <p:nvSpPr>
              <p:cNvPr id="46" name="Path-5F6F6">
                <a:extLst>
                  <a:ext uri="{C3C7C937-D02F-474C-852A-85C2A352F448}">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BBEE841D-B7D7-40D9-8758-475B5C099AAE}"/>
                  </a:ext>
                </a:extLst>
              </p:cNvPr>
              <p:cNvSpPr/>
              <p:nvPr/>
            </p:nvSpPr>
            <p:spPr>
              <a:xfrm>
                <a:off x="651287" y="582715"/>
                <a:ext cx="0" cy="26776"/>
              </a:xfrm>
              <a:custGeom>
                <a:avLst/>
                <a:gdLst/>
                <a:ahLst/>
                <a:cxnLst/>
                <a:rect l="0" t="0" r="r" b="b"/>
                <a:pathLst>
                  <a:path h="26776">
                    <a:moveTo>
                      <a:pt x="0" y="0"/>
                    </a:moveTo>
                    <a:lnTo>
                      <a:pt x="0" y="26776"/>
                    </a:lnTo>
                  </a:path>
                </a:pathLst>
              </a:custGeom>
              <a:noFill/>
              <a:ln w="10001">
                <a:solidFill>
                  <a:srgbClr val="FFFFFF">
                    <a:alpha val="100000"/>
                  </a:srgbClr>
                </a:solidFill>
                <a:prstDash val="solid"/>
              </a:ln>
            </p:spPr>
            <p:txBody>
              <a:bodyPr rtlCol="0" anchor="ctr">
                <a:noAutofit/>
              </a:bodyPr>
              <a:lstStyle/>
              <a:p>
                <a:pPr algn="ctr"/>
                <a:endParaRPr lang="en-US" dirty="0"/>
              </a:p>
            </p:txBody>
          </p:sp>
          <p:sp>
            <p:nvSpPr>
              <p:cNvPr id="47" name="Path-5020C">
                <a:extLst>
                  <a:ext uri="{D12D0674-170F-49DB-99C3-D6ABE3C69D8C}">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1F964FB6-C01A-4A63-B431-A80CF66FA053}"/>
                  </a:ext>
                </a:extLst>
              </p:cNvPr>
              <p:cNvSpPr/>
              <p:nvPr/>
            </p:nvSpPr>
            <p:spPr>
              <a:xfrm>
                <a:off x="684686" y="582715"/>
                <a:ext cx="0" cy="46803"/>
              </a:xfrm>
              <a:custGeom>
                <a:avLst/>
                <a:gdLst/>
                <a:ahLst/>
                <a:cxnLst/>
                <a:rect l="0" t="0" r="r" b="b"/>
                <a:pathLst>
                  <a:path h="46803">
                    <a:moveTo>
                      <a:pt x="0" y="0"/>
                    </a:moveTo>
                    <a:lnTo>
                      <a:pt x="0" y="46803"/>
                    </a:lnTo>
                  </a:path>
                </a:pathLst>
              </a:custGeom>
              <a:noFill/>
              <a:ln w="10001">
                <a:solidFill>
                  <a:srgbClr val="FFFFFF">
                    <a:alpha val="100000"/>
                  </a:srgbClr>
                </a:solidFill>
                <a:prstDash val="solid"/>
              </a:ln>
            </p:spPr>
            <p:txBody>
              <a:bodyPr rtlCol="0" anchor="ctr">
                <a:noAutofit/>
              </a:bodyPr>
              <a:lstStyle/>
              <a:p>
                <a:pPr algn="ctr"/>
                <a:endParaRPr lang="en-US" dirty="0"/>
              </a:p>
            </p:txBody>
          </p:sp>
          <p:sp>
            <p:nvSpPr>
              <p:cNvPr id="48" name="Path-5C03D">
                <a:extLst>
                  <a:ext uri="{86E00A6E-1A48-4EF1-875B-30EA7816EAC7}">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C837EA5C-3643-4534-87B2-33C15D014681}"/>
                  </a:ext>
                </a:extLst>
              </p:cNvPr>
              <p:cNvSpPr/>
              <p:nvPr/>
            </p:nvSpPr>
            <p:spPr>
              <a:xfrm>
                <a:off x="718086" y="582715"/>
                <a:ext cx="0" cy="26776"/>
              </a:xfrm>
              <a:custGeom>
                <a:avLst/>
                <a:gdLst/>
                <a:ahLst/>
                <a:cxnLst/>
                <a:rect l="0" t="0" r="r" b="b"/>
                <a:pathLst>
                  <a:path h="26776">
                    <a:moveTo>
                      <a:pt x="0" y="0"/>
                    </a:moveTo>
                    <a:lnTo>
                      <a:pt x="0" y="26776"/>
                    </a:lnTo>
                  </a:path>
                </a:pathLst>
              </a:custGeom>
              <a:noFill/>
              <a:ln w="10001">
                <a:solidFill>
                  <a:srgbClr val="FFFFFF">
                    <a:alpha val="100000"/>
                  </a:srgbClr>
                </a:solidFill>
                <a:prstDash val="solid"/>
              </a:ln>
            </p:spPr>
            <p:txBody>
              <a:bodyPr rtlCol="0" anchor="ctr">
                <a:noAutofit/>
              </a:bodyPr>
              <a:lstStyle/>
              <a:p>
                <a:pPr algn="ctr"/>
                <a:endParaRPr lang="en-US" dirty="0"/>
              </a:p>
            </p:txBody>
          </p:sp>
          <p:sp>
            <p:nvSpPr>
              <p:cNvPr id="49" name="Rectangle634E">
                <a:extLst>
                  <a:ext uri="{B703E8DF-A9CC-4BC4-8493-7EBD6084E501}">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09C2660A-F9B5-44FB-BD49-B2945FB4E46A}"/>
                  </a:ext>
                </a:extLst>
              </p:cNvPr>
              <p:cNvSpPr/>
              <p:nvPr/>
            </p:nvSpPr>
            <p:spPr>
              <a:xfrm>
                <a:off x="377412" y="317065"/>
                <a:ext cx="146957" cy="146397"/>
              </a:xfrm>
              <a:custGeom>
                <a:avLst/>
                <a:gdLst/>
                <a:ahLst/>
                <a:cxnLst/>
                <a:rect l="0" t="0" r="r" b="b"/>
                <a:pathLst>
                  <a:path w="146957" h="146398">
                    <a:moveTo>
                      <a:pt x="0" y="73199"/>
                    </a:moveTo>
                    <a:cubicBezTo>
                      <a:pt x="0" y="32772"/>
                      <a:pt x="32772" y="0"/>
                      <a:pt x="73199" y="0"/>
                    </a:cubicBezTo>
                    <a:lnTo>
                      <a:pt x="73758" y="0"/>
                    </a:lnTo>
                    <a:cubicBezTo>
                      <a:pt x="114185" y="0"/>
                      <a:pt x="146957" y="32772"/>
                      <a:pt x="146957" y="73199"/>
                    </a:cubicBezTo>
                    <a:cubicBezTo>
                      <a:pt x="146957" y="73199"/>
                      <a:pt x="146957" y="73199"/>
                      <a:pt x="146957" y="73199"/>
                    </a:cubicBezTo>
                    <a:lnTo>
                      <a:pt x="146957" y="73199"/>
                    </a:lnTo>
                    <a:cubicBezTo>
                      <a:pt x="146957" y="113626"/>
                      <a:pt x="114185" y="146398"/>
                      <a:pt x="73758" y="146398"/>
                    </a:cubicBezTo>
                    <a:lnTo>
                      <a:pt x="73199" y="146398"/>
                    </a:lnTo>
                    <a:cubicBezTo>
                      <a:pt x="32772" y="146398"/>
                      <a:pt x="0" y="113626"/>
                      <a:pt x="0" y="73199"/>
                    </a:cubicBezTo>
                    <a:lnTo>
                      <a:pt x="0" y="73199"/>
                    </a:lnTo>
                  </a:path>
                </a:pathLst>
              </a:custGeom>
              <a:noFill/>
              <a:ln w="10001">
                <a:solidFill>
                  <a:srgbClr val="FFFFFF">
                    <a:alpha val="100000"/>
                  </a:srgbClr>
                </a:solidFill>
                <a:prstDash val="solid"/>
              </a:ln>
            </p:spPr>
            <p:txBody>
              <a:bodyPr rtlCol="0" anchor="ctr">
                <a:noAutofit/>
              </a:bodyPr>
              <a:lstStyle/>
              <a:p>
                <a:pPr algn="ctr"/>
                <a:endParaRPr lang="en-US" dirty="0"/>
              </a:p>
            </p:txBody>
          </p:sp>
          <p:sp>
            <p:nvSpPr>
              <p:cNvPr id="50" name="Path-46098">
                <a:extLst>
                  <a:ext uri="{92239605-2DA5-4E88-B3A1-961AA9ABDE6B}">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47DE7934-92DF-4FA1-B399-3B77258BEB9C}"/>
                  </a:ext>
                </a:extLst>
              </p:cNvPr>
              <p:cNvSpPr/>
              <p:nvPr/>
            </p:nvSpPr>
            <p:spPr>
              <a:xfrm>
                <a:off x="323973" y="257175"/>
                <a:ext cx="360713" cy="245969"/>
              </a:xfrm>
              <a:custGeom>
                <a:avLst/>
                <a:gdLst/>
                <a:ahLst/>
                <a:cxnLst/>
                <a:rect l="0" t="0" r="r" b="b"/>
                <a:pathLst>
                  <a:path w="360713" h="245970">
                    <a:moveTo>
                      <a:pt x="360713" y="73199"/>
                    </a:moveTo>
                    <a:lnTo>
                      <a:pt x="360713" y="20003"/>
                    </a:lnTo>
                    <a:cubicBezTo>
                      <a:pt x="360713" y="8955"/>
                      <a:pt x="351758" y="0"/>
                      <a:pt x="340710" y="0"/>
                    </a:cubicBezTo>
                    <a:lnTo>
                      <a:pt x="20003" y="0"/>
                    </a:lnTo>
                    <a:cubicBezTo>
                      <a:pt x="8955" y="0"/>
                      <a:pt x="0" y="8955"/>
                      <a:pt x="0" y="20003"/>
                    </a:cubicBezTo>
                    <a:lnTo>
                      <a:pt x="0" y="245970"/>
                    </a:lnTo>
                    <a:lnTo>
                      <a:pt x="0" y="245970"/>
                    </a:lnTo>
                  </a:path>
                </a:pathLst>
              </a:custGeom>
              <a:noFill/>
              <a:ln w="10001">
                <a:solidFill>
                  <a:srgbClr val="FFFFFF">
                    <a:alpha val="100000"/>
                  </a:srgbClr>
                </a:solidFill>
                <a:prstDash val="solid"/>
              </a:ln>
            </p:spPr>
            <p:txBody>
              <a:bodyPr rtlCol="0" anchor="ctr">
                <a:noAutofit/>
              </a:bodyPr>
              <a:lstStyle/>
              <a:p>
                <a:pPr algn="ctr"/>
                <a:endParaRPr lang="en-US" dirty="0"/>
              </a:p>
            </p:txBody>
          </p:sp>
          <p:sp>
            <p:nvSpPr>
              <p:cNvPr id="51" name="Path-4F3EB">
                <a:extLst>
                  <a:ext uri="{D8834727-386D-43FC-B45C-343A697979F1}">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9971FFCF-E686-450C-A348-FA13A637F26A}"/>
                  </a:ext>
                </a:extLst>
              </p:cNvPr>
              <p:cNvSpPr/>
              <p:nvPr/>
            </p:nvSpPr>
            <p:spPr>
              <a:xfrm>
                <a:off x="684686" y="390264"/>
                <a:ext cx="0" cy="192979"/>
              </a:xfrm>
              <a:custGeom>
                <a:avLst/>
                <a:gdLst/>
                <a:ahLst/>
                <a:cxnLst/>
                <a:rect l="0" t="0" r="r" b="b"/>
                <a:pathLst>
                  <a:path h="192979">
                    <a:moveTo>
                      <a:pt x="0" y="0"/>
                    </a:moveTo>
                    <a:lnTo>
                      <a:pt x="0" y="192979"/>
                    </a:lnTo>
                  </a:path>
                </a:pathLst>
              </a:custGeom>
              <a:noFill/>
              <a:ln w="10001">
                <a:solidFill>
                  <a:srgbClr val="FFFFFF">
                    <a:alpha val="100000"/>
                  </a:srgbClr>
                </a:solidFill>
                <a:prstDash val="solid"/>
              </a:ln>
            </p:spPr>
            <p:txBody>
              <a:bodyPr rtlCol="0" anchor="ctr">
                <a:noAutofit/>
              </a:bodyPr>
              <a:lstStyle/>
              <a:p>
                <a:pPr algn="ctr"/>
                <a:endParaRPr lang="en-US" dirty="0"/>
              </a:p>
            </p:txBody>
          </p:sp>
          <p:sp>
            <p:nvSpPr>
              <p:cNvPr id="52" name="Path-4AFEC">
                <a:extLst>
                  <a:ext uri="{D59BC119-7D19-4434-B5DE-2AC066DF0CE7}">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5169195B-06B4-44DD-9A4E-3EB9066AAD31}"/>
                  </a:ext>
                </a:extLst>
              </p:cNvPr>
              <p:cNvSpPr/>
              <p:nvPr/>
            </p:nvSpPr>
            <p:spPr>
              <a:xfrm>
                <a:off x="524369" y="649787"/>
                <a:ext cx="160316" cy="46581"/>
              </a:xfrm>
              <a:custGeom>
                <a:avLst/>
                <a:gdLst/>
                <a:ahLst/>
                <a:cxnLst/>
                <a:rect l="0" t="0" r="r" b="b"/>
                <a:pathLst>
                  <a:path w="160317" h="46581">
                    <a:moveTo>
                      <a:pt x="0" y="46581"/>
                    </a:moveTo>
                    <a:lnTo>
                      <a:pt x="140314" y="46581"/>
                    </a:lnTo>
                    <a:cubicBezTo>
                      <a:pt x="151361" y="46581"/>
                      <a:pt x="160317" y="37626"/>
                      <a:pt x="160317" y="26579"/>
                    </a:cubicBezTo>
                    <a:lnTo>
                      <a:pt x="160317" y="0"/>
                    </a:lnTo>
                    <a:lnTo>
                      <a:pt x="160317" y="0"/>
                    </a:lnTo>
                  </a:path>
                </a:pathLst>
              </a:custGeom>
              <a:noFill/>
              <a:ln w="10001">
                <a:solidFill>
                  <a:srgbClr val="FFFFFF">
                    <a:alpha val="100000"/>
                  </a:srgbClr>
                </a:solidFill>
                <a:prstDash val="solid"/>
              </a:ln>
            </p:spPr>
            <p:txBody>
              <a:bodyPr rtlCol="0" anchor="ctr">
                <a:noAutofit/>
              </a:bodyPr>
              <a:lstStyle/>
              <a:p>
                <a:pPr algn="ctr"/>
                <a:endParaRPr lang="en-US" dirty="0"/>
              </a:p>
            </p:txBody>
          </p:sp>
          <p:sp>
            <p:nvSpPr>
              <p:cNvPr id="53" name="Path-4CABA">
                <a:extLst>
                  <a:ext uri="{016128D0-C80D-4AFF-9685-EF3146C03064}">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D558DD3C-1F4C-4562-AEE4-AEC1830BAF9C}"/>
                  </a:ext>
                </a:extLst>
              </p:cNvPr>
              <p:cNvSpPr/>
              <p:nvPr/>
            </p:nvSpPr>
            <p:spPr>
              <a:xfrm>
                <a:off x="450891" y="390264"/>
                <a:ext cx="187036" cy="139743"/>
              </a:xfrm>
              <a:custGeom>
                <a:avLst/>
                <a:gdLst/>
                <a:ahLst/>
                <a:cxnLst/>
                <a:rect l="0" t="0" r="r" b="b"/>
                <a:pathLst>
                  <a:path w="187036" h="139744">
                    <a:moveTo>
                      <a:pt x="163521" y="0"/>
                    </a:moveTo>
                    <a:lnTo>
                      <a:pt x="0" y="0"/>
                    </a:lnTo>
                    <a:lnTo>
                      <a:pt x="0" y="139744"/>
                    </a:lnTo>
                    <a:lnTo>
                      <a:pt x="187036" y="139744"/>
                    </a:lnTo>
                    <a:lnTo>
                      <a:pt x="187036" y="39832"/>
                    </a:lnTo>
                  </a:path>
                </a:pathLst>
              </a:custGeom>
              <a:noFill/>
              <a:ln w="10001">
                <a:solidFill>
                  <a:srgbClr val="FFFFFF">
                    <a:alpha val="100000"/>
                  </a:srgbClr>
                </a:solidFill>
                <a:prstDash val="solid"/>
              </a:ln>
            </p:spPr>
            <p:txBody>
              <a:bodyPr rtlCol="0" anchor="ctr">
                <a:noAutofit/>
              </a:bodyPr>
              <a:lstStyle/>
              <a:p>
                <a:pPr algn="ctr"/>
                <a:endParaRPr lang="en-US" dirty="0"/>
              </a:p>
            </p:txBody>
          </p:sp>
          <p:sp>
            <p:nvSpPr>
              <p:cNvPr id="54" name="Path-43380">
                <a:extLst>
                  <a:ext uri="{7B10764F-1267-4A9E-B7E8-4C19BBE10351}">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18954AAA-9FA7-4FD5-9F6C-CA991C4E6706}"/>
                  </a:ext>
                </a:extLst>
              </p:cNvPr>
              <p:cNvSpPr/>
              <p:nvPr/>
            </p:nvSpPr>
            <p:spPr>
              <a:xfrm>
                <a:off x="557769" y="293904"/>
                <a:ext cx="204517" cy="176213"/>
              </a:xfrm>
              <a:custGeom>
                <a:avLst/>
                <a:gdLst/>
                <a:ahLst/>
                <a:cxnLst/>
                <a:rect l="0" t="0" r="r" b="b"/>
                <a:pathLst>
                  <a:path w="204518" h="176213">
                    <a:moveTo>
                      <a:pt x="0" y="176213"/>
                    </a:moveTo>
                    <a:lnTo>
                      <a:pt x="13360" y="133284"/>
                    </a:lnTo>
                    <a:lnTo>
                      <a:pt x="167105" y="5264"/>
                    </a:lnTo>
                    <a:cubicBezTo>
                      <a:pt x="176754" y="-2770"/>
                      <a:pt x="191090" y="-1461"/>
                      <a:pt x="199124" y="8188"/>
                    </a:cubicBezTo>
                    <a:cubicBezTo>
                      <a:pt x="199160" y="8230"/>
                      <a:pt x="199195" y="8273"/>
                      <a:pt x="199230" y="8316"/>
                    </a:cubicBezTo>
                    <a:cubicBezTo>
                      <a:pt x="207293" y="18144"/>
                      <a:pt x="205992" y="32621"/>
                      <a:pt x="196306" y="40854"/>
                    </a:cubicBezTo>
                    <a:lnTo>
                      <a:pt x="40978" y="172886"/>
                    </a:lnTo>
                    <a:lnTo>
                      <a:pt x="40978" y="172886"/>
                    </a:lnTo>
                    <a:lnTo>
                      <a:pt x="0" y="176213"/>
                    </a:lnTo>
                    <a:close/>
                  </a:path>
                </a:pathLst>
              </a:custGeom>
              <a:noFill/>
              <a:ln w="10001">
                <a:solidFill>
                  <a:srgbClr val="FFFFFF">
                    <a:alpha val="100000"/>
                  </a:srgbClr>
                </a:solidFill>
                <a:prstDash val="solid"/>
              </a:ln>
            </p:spPr>
            <p:txBody>
              <a:bodyPr rtlCol="0" anchor="ctr">
                <a:noAutofit/>
              </a:bodyPr>
              <a:lstStyle/>
              <a:p>
                <a:pPr algn="ctr"/>
                <a:endParaRPr lang="en-US" dirty="0"/>
              </a:p>
            </p:txBody>
          </p:sp>
          <p:sp>
            <p:nvSpPr>
              <p:cNvPr id="55" name="Path-77570">
                <a:extLst>
                  <a:ext uri="{05227FFC-3F60-4869-A6F3-33697B78F070}">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D47F2DD0-6660-49FD-A790-AE134FC61971}"/>
                  </a:ext>
                </a:extLst>
              </p:cNvPr>
              <p:cNvSpPr/>
              <p:nvPr/>
            </p:nvSpPr>
            <p:spPr>
              <a:xfrm>
                <a:off x="571128" y="427188"/>
                <a:ext cx="30940" cy="36724"/>
              </a:xfrm>
              <a:custGeom>
                <a:avLst/>
                <a:gdLst/>
                <a:ahLst/>
                <a:cxnLst/>
                <a:rect l="0" t="0" r="r" b="b"/>
                <a:pathLst>
                  <a:path w="30940" h="36725">
                    <a:moveTo>
                      <a:pt x="0" y="0"/>
                    </a:moveTo>
                    <a:lnTo>
                      <a:pt x="30940" y="36725"/>
                    </a:lnTo>
                  </a:path>
                </a:pathLst>
              </a:custGeom>
              <a:noFill/>
              <a:ln w="10001">
                <a:solidFill>
                  <a:srgbClr val="FFFFFF">
                    <a:alpha val="100000"/>
                  </a:srgbClr>
                </a:solidFill>
                <a:prstDash val="solid"/>
              </a:ln>
            </p:spPr>
            <p:txBody>
              <a:bodyPr rtlCol="0" anchor="ctr">
                <a:noAutofit/>
              </a:bodyPr>
              <a:lstStyle/>
              <a:p>
                <a:pPr algn="ctr"/>
                <a:endParaRPr lang="en-US" dirty="0"/>
              </a:p>
            </p:txBody>
          </p:sp>
        </p:grpSp>
      </p:grpSp>
      <p:grpSp>
        <p:nvGrpSpPr>
          <p:cNvPr id="56" name="Slides-EditedA288">
            <a:extLst>
              <a:ext uri="{3C9A3B35-BCAA-451D-9E06-B4C2C03DC269}">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0748362A-23AF-4547-8BE5-20E34BBA3501}"/>
              </a:ext>
            </a:extLst>
          </p:cNvPr>
          <p:cNvGrpSpPr>
            <a:grpSpLocks noChangeAspect="1"/>
          </p:cNvGrpSpPr>
          <p:nvPr/>
        </p:nvGrpSpPr>
        <p:grpSpPr>
          <a:xfrm>
            <a:off x="4386262" y="2714625"/>
            <a:ext cx="1000125" cy="1000125"/>
            <a:chOff x="0" y="0"/>
            <a:chExt cx="1000125" cy="1000125"/>
          </a:xfrm>
        </p:grpSpPr>
        <p:sp>
          <p:nvSpPr>
            <p:cNvPr id="57" name="Oval4FEA">
              <a:extLst>
                <a:ext uri="{0AF03CB2-E7CA-4ABF-9350-4185C562524A}">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926F2881-206B-451A-82C1-2D4B6C8D5038}"/>
                </a:ext>
              </a:extLst>
            </p:cNvPr>
            <p:cNvSpPr/>
            <p:nvPr/>
          </p:nvSpPr>
          <p:spPr>
            <a:xfrm>
              <a:off x="0" y="0"/>
              <a:ext cx="1000125" cy="1000125"/>
            </a:xfrm>
            <a:custGeom>
              <a:avLst/>
              <a:gdLst/>
              <a:ahLst/>
              <a:cxnLst/>
              <a:rect l="0" t="0" r="r" b="b"/>
              <a:pathLst>
                <a:path w="1000125" h="1000125">
                  <a:moveTo>
                    <a:pt x="500063" y="500063"/>
                  </a:moveTo>
                  <a:moveTo>
                    <a:pt x="0" y="500063"/>
                  </a:moveTo>
                  <a:cubicBezTo>
                    <a:pt x="0" y="776239"/>
                    <a:pt x="223886" y="1000125"/>
                    <a:pt x="500062" y="1000125"/>
                  </a:cubicBezTo>
                  <a:cubicBezTo>
                    <a:pt x="776239" y="1000125"/>
                    <a:pt x="1000125" y="776239"/>
                    <a:pt x="1000125" y="500063"/>
                  </a:cubicBezTo>
                  <a:cubicBezTo>
                    <a:pt x="1000125" y="500063"/>
                    <a:pt x="1000125" y="500062"/>
                    <a:pt x="1000125" y="500062"/>
                  </a:cubicBezTo>
                  <a:cubicBezTo>
                    <a:pt x="1000125" y="223886"/>
                    <a:pt x="776239" y="0"/>
                    <a:pt x="500062" y="0"/>
                  </a:cubicBezTo>
                  <a:cubicBezTo>
                    <a:pt x="223886" y="0"/>
                    <a:pt x="0" y="223886"/>
                    <a:pt x="0" y="500063"/>
                  </a:cubicBezTo>
                  <a:cubicBezTo>
                    <a:pt x="0" y="500063"/>
                    <a:pt x="0" y="500063"/>
                    <a:pt x="0" y="500063"/>
                  </a:cubicBezTo>
                  <a:close/>
                </a:path>
              </a:pathLst>
            </a:custGeom>
            <a:solidFill>
              <a:srgbClr val="F16741"/>
            </a:solidFill>
            <a:ln>
              <a:noFill/>
            </a:ln>
          </p:spPr>
          <p:txBody>
            <a:bodyPr rtlCol="0" anchor="ctr">
              <a:noAutofit/>
            </a:bodyPr>
            <a:lstStyle/>
            <a:p>
              <a:pPr algn="ctr"/>
              <a:endParaRPr lang="en-US" dirty="0"/>
            </a:p>
          </p:txBody>
        </p:sp>
        <p:grpSp>
          <p:nvGrpSpPr>
            <p:cNvPr id="58" name="Group-283B5">
              <a:extLst>
                <a:ext uri="{0F044F3A-A0BB-4F4C-B3ED-F2626E5D507D}">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56DDFF05-4920-47A2-9131-8352F5713B8F}"/>
                </a:ext>
              </a:extLst>
            </p:cNvPr>
            <p:cNvGrpSpPr/>
            <p:nvPr/>
          </p:nvGrpSpPr>
          <p:grpSpPr>
            <a:xfrm>
              <a:off x="247650" y="276225"/>
              <a:ext cx="504825" cy="476250"/>
              <a:chOff x="247650" y="276225"/>
              <a:chExt cx="504825" cy="476250"/>
            </a:xfrm>
          </p:grpSpPr>
          <p:sp>
            <p:nvSpPr>
              <p:cNvPr id="59" name="RectangleC3A9">
                <a:extLst>
                  <a:ext uri="{E39D896B-4189-421F-A5DB-21B86B027253}">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C25FC6D7-9AA2-42E7-B3FA-361CA269B7F9}"/>
                  </a:ext>
                </a:extLst>
              </p:cNvPr>
              <p:cNvSpPr/>
              <p:nvPr/>
            </p:nvSpPr>
            <p:spPr>
              <a:xfrm>
                <a:off x="387141" y="719402"/>
                <a:ext cx="225842" cy="33072"/>
              </a:xfrm>
              <a:custGeom>
                <a:avLst/>
                <a:gdLst/>
                <a:ahLst/>
                <a:cxnLst/>
                <a:rect l="0" t="0" r="r" b="b"/>
                <a:pathLst>
                  <a:path w="225843" h="33073">
                    <a:moveTo>
                      <a:pt x="0" y="6668"/>
                    </a:moveTo>
                    <a:cubicBezTo>
                      <a:pt x="0" y="2985"/>
                      <a:pt x="2985" y="0"/>
                      <a:pt x="6667" y="0"/>
                    </a:cubicBezTo>
                    <a:cubicBezTo>
                      <a:pt x="6667" y="0"/>
                      <a:pt x="6667" y="0"/>
                      <a:pt x="6668" y="0"/>
                    </a:cubicBezTo>
                    <a:lnTo>
                      <a:pt x="219175" y="0"/>
                    </a:lnTo>
                    <a:cubicBezTo>
                      <a:pt x="222858" y="0"/>
                      <a:pt x="225843" y="2985"/>
                      <a:pt x="225843" y="6667"/>
                    </a:cubicBezTo>
                    <a:cubicBezTo>
                      <a:pt x="225843" y="6668"/>
                      <a:pt x="225843" y="6668"/>
                      <a:pt x="225843" y="6668"/>
                    </a:cubicBezTo>
                    <a:lnTo>
                      <a:pt x="225843" y="26406"/>
                    </a:lnTo>
                    <a:cubicBezTo>
                      <a:pt x="225843" y="30088"/>
                      <a:pt x="222858" y="33073"/>
                      <a:pt x="219175" y="33073"/>
                    </a:cubicBezTo>
                    <a:cubicBezTo>
                      <a:pt x="219175" y="33073"/>
                      <a:pt x="219175" y="33073"/>
                      <a:pt x="219175" y="33073"/>
                    </a:cubicBezTo>
                    <a:lnTo>
                      <a:pt x="6668" y="33073"/>
                    </a:lnTo>
                    <a:cubicBezTo>
                      <a:pt x="2985" y="33073"/>
                      <a:pt x="0" y="30088"/>
                      <a:pt x="0" y="26406"/>
                    </a:cubicBezTo>
                    <a:cubicBezTo>
                      <a:pt x="0" y="26406"/>
                      <a:pt x="0" y="26406"/>
                      <a:pt x="0" y="26406"/>
                    </a:cubicBezTo>
                    <a:lnTo>
                      <a:pt x="0" y="6668"/>
                    </a:lnTo>
                  </a:path>
                </a:pathLst>
              </a:custGeom>
              <a:noFill/>
              <a:ln w="10001">
                <a:solidFill>
                  <a:srgbClr val="FFFFFF">
                    <a:alpha val="100000"/>
                  </a:srgbClr>
                </a:solidFill>
                <a:prstDash val="solid"/>
              </a:ln>
            </p:spPr>
            <p:txBody>
              <a:bodyPr rtlCol="0" anchor="ctr">
                <a:noAutofit/>
              </a:bodyPr>
              <a:lstStyle/>
              <a:p>
                <a:pPr algn="ctr"/>
                <a:endParaRPr lang="en-US" dirty="0"/>
              </a:p>
            </p:txBody>
          </p:sp>
          <p:sp>
            <p:nvSpPr>
              <p:cNvPr id="60" name="Rectangle9358">
                <a:extLst>
                  <a:ext uri="{9509E9C2-A8DD-4C5C-B57A-B2C86C88F278}">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236553DC-605B-47BD-B101-D60FDF2C9B56}"/>
                  </a:ext>
                </a:extLst>
              </p:cNvPr>
              <p:cNvSpPr/>
              <p:nvPr/>
            </p:nvSpPr>
            <p:spPr>
              <a:xfrm>
                <a:off x="486777" y="276225"/>
                <a:ext cx="106278" cy="46302"/>
              </a:xfrm>
              <a:custGeom>
                <a:avLst/>
                <a:gdLst/>
                <a:ahLst/>
                <a:cxnLst/>
                <a:rect l="0" t="0" r="r" b="b"/>
                <a:pathLst>
                  <a:path w="106279" h="46302">
                    <a:moveTo>
                      <a:pt x="0" y="6668"/>
                    </a:moveTo>
                    <a:cubicBezTo>
                      <a:pt x="0" y="2985"/>
                      <a:pt x="2985" y="0"/>
                      <a:pt x="6668" y="0"/>
                    </a:cubicBezTo>
                    <a:lnTo>
                      <a:pt x="99611" y="0"/>
                    </a:lnTo>
                    <a:cubicBezTo>
                      <a:pt x="103294" y="0"/>
                      <a:pt x="106279" y="2985"/>
                      <a:pt x="106279" y="6668"/>
                    </a:cubicBezTo>
                    <a:lnTo>
                      <a:pt x="106279" y="39635"/>
                    </a:lnTo>
                    <a:cubicBezTo>
                      <a:pt x="106279" y="43317"/>
                      <a:pt x="103294" y="46302"/>
                      <a:pt x="99611" y="46302"/>
                    </a:cubicBezTo>
                    <a:lnTo>
                      <a:pt x="6668" y="46302"/>
                    </a:lnTo>
                    <a:cubicBezTo>
                      <a:pt x="2985" y="46302"/>
                      <a:pt x="0" y="43317"/>
                      <a:pt x="0" y="39635"/>
                    </a:cubicBezTo>
                    <a:lnTo>
                      <a:pt x="0" y="6668"/>
                    </a:lnTo>
                  </a:path>
                </a:pathLst>
              </a:custGeom>
              <a:noFill/>
              <a:ln w="10001">
                <a:solidFill>
                  <a:srgbClr val="FFFFFF">
                    <a:alpha val="100000"/>
                  </a:srgbClr>
                </a:solidFill>
                <a:prstDash val="solid"/>
              </a:ln>
            </p:spPr>
            <p:txBody>
              <a:bodyPr rtlCol="0" anchor="ctr">
                <a:noAutofit/>
              </a:bodyPr>
              <a:lstStyle/>
              <a:p>
                <a:pPr algn="ctr"/>
                <a:endParaRPr lang="en-US" dirty="0"/>
              </a:p>
            </p:txBody>
          </p:sp>
          <p:sp>
            <p:nvSpPr>
              <p:cNvPr id="61" name="Rectangle8FD2">
                <a:extLst>
                  <a:ext uri="{28CC02E0-4EC8-4772-BC5B-6C1916524923}">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7F182006-3301-4D70-8E10-D79DA336B85C}"/>
                  </a:ext>
                </a:extLst>
              </p:cNvPr>
              <p:cNvSpPr/>
              <p:nvPr/>
            </p:nvSpPr>
            <p:spPr>
              <a:xfrm>
                <a:off x="426995" y="520964"/>
                <a:ext cx="139491" cy="39687"/>
              </a:xfrm>
              <a:custGeom>
                <a:avLst/>
                <a:gdLst/>
                <a:ahLst/>
                <a:cxnLst/>
                <a:rect l="0" t="0" r="r" b="b"/>
                <a:pathLst>
                  <a:path w="139491" h="39688">
                    <a:moveTo>
                      <a:pt x="0" y="6668"/>
                    </a:moveTo>
                    <a:cubicBezTo>
                      <a:pt x="0" y="2985"/>
                      <a:pt x="2985" y="0"/>
                      <a:pt x="6667" y="0"/>
                    </a:cubicBezTo>
                    <a:lnTo>
                      <a:pt x="132824" y="0"/>
                    </a:lnTo>
                    <a:cubicBezTo>
                      <a:pt x="136506" y="0"/>
                      <a:pt x="139491" y="2985"/>
                      <a:pt x="139491" y="6667"/>
                    </a:cubicBezTo>
                    <a:cubicBezTo>
                      <a:pt x="139491" y="6668"/>
                      <a:pt x="139491" y="6668"/>
                      <a:pt x="139491" y="6668"/>
                    </a:cubicBezTo>
                    <a:lnTo>
                      <a:pt x="139491" y="33020"/>
                    </a:lnTo>
                    <a:cubicBezTo>
                      <a:pt x="139491" y="36702"/>
                      <a:pt x="136506" y="39688"/>
                      <a:pt x="132824" y="39688"/>
                    </a:cubicBezTo>
                    <a:cubicBezTo>
                      <a:pt x="132824" y="39688"/>
                      <a:pt x="132824" y="39688"/>
                      <a:pt x="132824" y="39688"/>
                    </a:cubicBezTo>
                    <a:lnTo>
                      <a:pt x="6667" y="39688"/>
                    </a:lnTo>
                    <a:cubicBezTo>
                      <a:pt x="2985" y="39688"/>
                      <a:pt x="0" y="36702"/>
                      <a:pt x="0" y="33020"/>
                    </a:cubicBezTo>
                    <a:lnTo>
                      <a:pt x="0" y="6668"/>
                    </a:lnTo>
                  </a:path>
                </a:pathLst>
              </a:custGeom>
              <a:solidFill>
                <a:srgbClr val="FFCF78">
                  <a:alpha val="100000"/>
                </a:srgbClr>
              </a:solidFill>
              <a:ln w="10001">
                <a:solidFill>
                  <a:srgbClr val="FFFFFF">
                    <a:alpha val="100000"/>
                  </a:srgbClr>
                </a:solidFill>
                <a:prstDash val="solid"/>
              </a:ln>
            </p:spPr>
            <p:txBody>
              <a:bodyPr rtlCol="0" anchor="ctr">
                <a:noAutofit/>
              </a:bodyPr>
              <a:lstStyle/>
              <a:p>
                <a:pPr algn="ctr"/>
                <a:endParaRPr lang="en-US" dirty="0"/>
              </a:p>
            </p:txBody>
          </p:sp>
          <p:sp>
            <p:nvSpPr>
              <p:cNvPr id="62" name="Rectangle1934">
                <a:extLst>
                  <a:ext uri="{48A41CAF-7E9E-439C-B19A-ABD7D482FC33}">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0C73EB84-12B9-4EFC-9BC3-4D13CB6D263E}"/>
                  </a:ext>
                </a:extLst>
              </p:cNvPr>
              <p:cNvSpPr/>
              <p:nvPr/>
            </p:nvSpPr>
            <p:spPr>
              <a:xfrm>
                <a:off x="639553" y="309297"/>
                <a:ext cx="46497" cy="112447"/>
              </a:xfrm>
              <a:custGeom>
                <a:avLst/>
                <a:gdLst/>
                <a:ahLst/>
                <a:cxnLst/>
                <a:rect l="0" t="0" r="r" b="b"/>
                <a:pathLst>
                  <a:path w="46497" h="112448">
                    <a:moveTo>
                      <a:pt x="0" y="0"/>
                    </a:moveTo>
                    <a:lnTo>
                      <a:pt x="46497" y="0"/>
                    </a:lnTo>
                    <a:lnTo>
                      <a:pt x="46497" y="112448"/>
                    </a:lnTo>
                    <a:lnTo>
                      <a:pt x="0" y="112448"/>
                    </a:lnTo>
                    <a:lnTo>
                      <a:pt x="0" y="0"/>
                    </a:lnTo>
                  </a:path>
                </a:pathLst>
              </a:custGeom>
              <a:solidFill>
                <a:srgbClr val="FFCF78">
                  <a:alpha val="100000"/>
                </a:srgbClr>
              </a:solidFill>
              <a:ln>
                <a:noFill/>
              </a:ln>
            </p:spPr>
            <p:txBody>
              <a:bodyPr rtlCol="0" anchor="ctr">
                <a:noAutofit/>
              </a:bodyPr>
              <a:lstStyle/>
              <a:p>
                <a:pPr algn="ctr"/>
                <a:endParaRPr lang="en-US" dirty="0"/>
              </a:p>
            </p:txBody>
          </p:sp>
          <p:sp>
            <p:nvSpPr>
              <p:cNvPr id="63" name="Rectangle38EC">
                <a:extLst>
                  <a:ext uri="{1436652A-937E-43AC-BECD-104D4B6218EB}">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91BC9196-7254-45AA-B409-A7E6F4453A3B}"/>
                  </a:ext>
                </a:extLst>
              </p:cNvPr>
              <p:cNvSpPr/>
              <p:nvPr/>
            </p:nvSpPr>
            <p:spPr>
              <a:xfrm>
                <a:off x="360571" y="276225"/>
                <a:ext cx="46497" cy="125677"/>
              </a:xfrm>
              <a:custGeom>
                <a:avLst/>
                <a:gdLst/>
                <a:ahLst/>
                <a:cxnLst/>
                <a:rect l="0" t="0" r="r" b="b"/>
                <a:pathLst>
                  <a:path w="46497" h="125677">
                    <a:moveTo>
                      <a:pt x="0" y="0"/>
                    </a:moveTo>
                    <a:lnTo>
                      <a:pt x="46497" y="0"/>
                    </a:lnTo>
                    <a:lnTo>
                      <a:pt x="46497" y="125677"/>
                    </a:lnTo>
                    <a:lnTo>
                      <a:pt x="0" y="125677"/>
                    </a:lnTo>
                    <a:close/>
                  </a:path>
                </a:pathLst>
              </a:custGeom>
              <a:solidFill>
                <a:srgbClr val="FFCF78">
                  <a:alpha val="100000"/>
                </a:srgbClr>
              </a:solidFill>
              <a:ln>
                <a:noFill/>
              </a:ln>
            </p:spPr>
            <p:txBody>
              <a:bodyPr rtlCol="0" anchor="ctr">
                <a:noAutofit/>
              </a:bodyPr>
              <a:lstStyle/>
              <a:p>
                <a:pPr algn="ctr"/>
                <a:endParaRPr lang="en-US" dirty="0"/>
              </a:p>
            </p:txBody>
          </p:sp>
          <p:sp>
            <p:nvSpPr>
              <p:cNvPr id="64" name="Rectangle5416">
                <a:extLst>
                  <a:ext uri="{2A3BB831-D255-4A12-BBAA-C990B23DE8BE}">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DF7DE07A-01B2-4EF4-91E2-D843C80A351E}"/>
                  </a:ext>
                </a:extLst>
              </p:cNvPr>
              <p:cNvSpPr/>
              <p:nvPr/>
            </p:nvSpPr>
            <p:spPr>
              <a:xfrm>
                <a:off x="426995" y="659870"/>
                <a:ext cx="146133" cy="59531"/>
              </a:xfrm>
              <a:custGeom>
                <a:avLst/>
                <a:gdLst/>
                <a:ahLst/>
                <a:cxnLst/>
                <a:rect l="0" t="0" r="r" b="b"/>
                <a:pathLst>
                  <a:path w="146134" h="59531">
                    <a:moveTo>
                      <a:pt x="13285" y="0"/>
                    </a:moveTo>
                    <a:lnTo>
                      <a:pt x="132849" y="0"/>
                    </a:lnTo>
                    <a:lnTo>
                      <a:pt x="146134" y="59531"/>
                    </a:lnTo>
                    <a:lnTo>
                      <a:pt x="0" y="59531"/>
                    </a:lnTo>
                    <a:close/>
                  </a:path>
                </a:pathLst>
              </a:custGeom>
              <a:noFill/>
              <a:ln w="10001">
                <a:solidFill>
                  <a:srgbClr val="FFFFFF">
                    <a:alpha val="100000"/>
                  </a:srgbClr>
                </a:solidFill>
                <a:prstDash val="solid"/>
              </a:ln>
            </p:spPr>
            <p:txBody>
              <a:bodyPr rtlCol="0" anchor="ctr">
                <a:noAutofit/>
              </a:bodyPr>
              <a:lstStyle/>
              <a:p>
                <a:pPr algn="ctr"/>
                <a:endParaRPr lang="en-US" dirty="0"/>
              </a:p>
            </p:txBody>
          </p:sp>
          <p:sp>
            <p:nvSpPr>
              <p:cNvPr id="65" name="PathC77B">
                <a:extLst>
                  <a:ext uri="{A7010C27-8210-4A46-9A77-67BE37F8CEE9}">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165B97CC-19F4-4AA2-835A-1D26C2BF0322}"/>
                  </a:ext>
                </a:extLst>
              </p:cNvPr>
              <p:cNvSpPr/>
              <p:nvPr/>
            </p:nvSpPr>
            <p:spPr>
              <a:xfrm>
                <a:off x="247650" y="309297"/>
                <a:ext cx="504825" cy="350572"/>
              </a:xfrm>
              <a:custGeom>
                <a:avLst/>
                <a:gdLst/>
                <a:ahLst/>
                <a:cxnLst/>
                <a:rect l="0" t="0" r="r" b="b"/>
                <a:pathLst>
                  <a:path w="504825" h="350573">
                    <a:moveTo>
                      <a:pt x="438401" y="112448"/>
                    </a:moveTo>
                    <a:lnTo>
                      <a:pt x="398571" y="112448"/>
                    </a:lnTo>
                    <a:cubicBezTo>
                      <a:pt x="394889" y="112448"/>
                      <a:pt x="391904" y="109463"/>
                      <a:pt x="391904" y="105780"/>
                    </a:cubicBezTo>
                    <a:lnTo>
                      <a:pt x="391904" y="0"/>
                    </a:lnTo>
                    <a:lnTo>
                      <a:pt x="391904" y="0"/>
                    </a:lnTo>
                    <a:lnTo>
                      <a:pt x="478155" y="0"/>
                    </a:lnTo>
                    <a:cubicBezTo>
                      <a:pt x="492884" y="0"/>
                      <a:pt x="504825" y="11941"/>
                      <a:pt x="504825" y="26670"/>
                    </a:cubicBezTo>
                    <a:lnTo>
                      <a:pt x="504825" y="323903"/>
                    </a:lnTo>
                    <a:cubicBezTo>
                      <a:pt x="504825" y="338632"/>
                      <a:pt x="492884" y="350573"/>
                      <a:pt x="478155" y="350573"/>
                    </a:cubicBezTo>
                    <a:lnTo>
                      <a:pt x="26670" y="350573"/>
                    </a:lnTo>
                    <a:cubicBezTo>
                      <a:pt x="11941" y="350573"/>
                      <a:pt x="0" y="338632"/>
                      <a:pt x="0" y="323903"/>
                    </a:cubicBezTo>
                    <a:lnTo>
                      <a:pt x="0" y="26670"/>
                    </a:lnTo>
                    <a:cubicBezTo>
                      <a:pt x="0" y="11941"/>
                      <a:pt x="11941" y="0"/>
                      <a:pt x="26670" y="0"/>
                    </a:cubicBezTo>
                    <a:lnTo>
                      <a:pt x="112921" y="0"/>
                    </a:lnTo>
                    <a:lnTo>
                      <a:pt x="112921" y="0"/>
                    </a:lnTo>
                    <a:lnTo>
                      <a:pt x="112921" y="170234"/>
                    </a:lnTo>
                  </a:path>
                </a:pathLst>
              </a:custGeom>
              <a:noFill/>
              <a:ln w="10001">
                <a:solidFill>
                  <a:srgbClr val="FFFFFF">
                    <a:alpha val="100000"/>
                  </a:srgbClr>
                </a:solidFill>
                <a:prstDash val="solid"/>
              </a:ln>
            </p:spPr>
            <p:txBody>
              <a:bodyPr rtlCol="0" anchor="ctr">
                <a:noAutofit/>
              </a:bodyPr>
              <a:lstStyle/>
              <a:p>
                <a:pPr algn="ctr"/>
                <a:endParaRPr lang="en-US" dirty="0"/>
              </a:p>
            </p:txBody>
          </p:sp>
          <p:sp>
            <p:nvSpPr>
              <p:cNvPr id="66" name="Path-4D3FC">
                <a:extLst>
                  <a:ext uri="{29E3A186-A4B0-4879-BB6F-473EFB198410}">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CA87E1B3-46CB-4EF1-8CE6-AB8107EFAC8E}"/>
                  </a:ext>
                </a:extLst>
              </p:cNvPr>
              <p:cNvSpPr/>
              <p:nvPr/>
            </p:nvSpPr>
            <p:spPr>
              <a:xfrm>
                <a:off x="247650" y="616876"/>
                <a:ext cx="504825" cy="0"/>
              </a:xfrm>
              <a:custGeom>
                <a:avLst/>
                <a:gdLst/>
                <a:ahLst/>
                <a:cxnLst/>
                <a:rect l="0" t="0" r="r" b="b"/>
                <a:pathLst>
                  <a:path w="504825">
                    <a:moveTo>
                      <a:pt x="0" y="0"/>
                    </a:moveTo>
                    <a:lnTo>
                      <a:pt x="504825" y="0"/>
                    </a:lnTo>
                  </a:path>
                </a:pathLst>
              </a:custGeom>
              <a:noFill/>
              <a:ln w="10001">
                <a:solidFill>
                  <a:srgbClr val="FFFFFF">
                    <a:alpha val="100000"/>
                  </a:srgbClr>
                </a:solidFill>
                <a:prstDash val="solid"/>
              </a:ln>
            </p:spPr>
            <p:txBody>
              <a:bodyPr rtlCol="0" anchor="ctr">
                <a:noAutofit/>
              </a:bodyPr>
              <a:lstStyle/>
              <a:p>
                <a:pPr algn="ctr"/>
                <a:endParaRPr lang="en-US" dirty="0"/>
              </a:p>
            </p:txBody>
          </p:sp>
          <p:sp>
            <p:nvSpPr>
              <p:cNvPr id="67" name="Path-4603D">
                <a:extLst>
                  <a:ext uri="{C203DD1F-D569-4F72-B4C4-9A32287D1433}">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0A9B00BB-886A-490F-A5EA-70AC85608E05}"/>
                  </a:ext>
                </a:extLst>
              </p:cNvPr>
              <p:cNvSpPr/>
              <p:nvPr/>
            </p:nvSpPr>
            <p:spPr>
              <a:xfrm>
                <a:off x="431919" y="309297"/>
                <a:ext cx="33212" cy="0"/>
              </a:xfrm>
              <a:custGeom>
                <a:avLst/>
                <a:gdLst/>
                <a:ahLst/>
                <a:cxnLst/>
                <a:rect l="0" t="0" r="r" b="b"/>
                <a:pathLst>
                  <a:path w="33212">
                    <a:moveTo>
                      <a:pt x="0" y="0"/>
                    </a:moveTo>
                    <a:lnTo>
                      <a:pt x="33212" y="0"/>
                    </a:lnTo>
                  </a:path>
                </a:pathLst>
              </a:custGeom>
              <a:noFill/>
              <a:ln w="10001">
                <a:solidFill>
                  <a:srgbClr val="FFFFFF">
                    <a:alpha val="100000"/>
                  </a:srgbClr>
                </a:solidFill>
                <a:prstDash val="solid"/>
              </a:ln>
            </p:spPr>
            <p:txBody>
              <a:bodyPr rtlCol="0" anchor="ctr">
                <a:noAutofit/>
              </a:bodyPr>
              <a:lstStyle/>
              <a:p>
                <a:pPr algn="ctr"/>
                <a:endParaRPr lang="en-US" dirty="0"/>
              </a:p>
            </p:txBody>
          </p:sp>
          <p:sp>
            <p:nvSpPr>
              <p:cNvPr id="68" name="Path-49A7B">
                <a:extLst>
                  <a:ext uri="{B805F976-244E-410D-A935-07ABCC65E8F5}">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509348C9-B366-4A41-A407-5385B04805CB}"/>
                  </a:ext>
                </a:extLst>
              </p:cNvPr>
              <p:cNvSpPr/>
              <p:nvPr/>
            </p:nvSpPr>
            <p:spPr>
              <a:xfrm>
                <a:off x="617907" y="309297"/>
                <a:ext cx="33212" cy="0"/>
              </a:xfrm>
              <a:custGeom>
                <a:avLst/>
                <a:gdLst/>
                <a:ahLst/>
                <a:cxnLst/>
                <a:rect l="0" t="0" r="r" b="b"/>
                <a:pathLst>
                  <a:path w="33212">
                    <a:moveTo>
                      <a:pt x="0" y="0"/>
                    </a:moveTo>
                    <a:lnTo>
                      <a:pt x="33212" y="0"/>
                    </a:lnTo>
                  </a:path>
                </a:pathLst>
              </a:custGeom>
              <a:noFill/>
              <a:ln w="10001">
                <a:solidFill>
                  <a:srgbClr val="FFFFFF">
                    <a:alpha val="100000"/>
                  </a:srgbClr>
                </a:solidFill>
                <a:prstDash val="solid"/>
              </a:ln>
            </p:spPr>
            <p:txBody>
              <a:bodyPr rtlCol="0" anchor="ctr">
                <a:noAutofit/>
              </a:bodyPr>
              <a:lstStyle/>
              <a:p>
                <a:pPr algn="ctr"/>
                <a:endParaRPr lang="en-US" dirty="0"/>
              </a:p>
            </p:txBody>
          </p:sp>
          <p:sp>
            <p:nvSpPr>
              <p:cNvPr id="69" name="Path-4179E">
                <a:extLst>
                  <a:ext uri="{B8860E7B-AC8D-4EC6-9075-2A34500F6C6A}">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CCCDF0A1-A3BA-4BD4-98AF-DB9AB4D7DD41}"/>
                  </a:ext>
                </a:extLst>
              </p:cNvPr>
              <p:cNvSpPr/>
              <p:nvPr/>
            </p:nvSpPr>
            <p:spPr>
              <a:xfrm>
                <a:off x="360571" y="276225"/>
                <a:ext cx="46497" cy="125677"/>
              </a:xfrm>
              <a:custGeom>
                <a:avLst/>
                <a:gdLst/>
                <a:ahLst/>
                <a:cxnLst/>
                <a:rect l="0" t="0" r="r" b="b"/>
                <a:pathLst>
                  <a:path w="46497" h="125677">
                    <a:moveTo>
                      <a:pt x="0" y="31233"/>
                    </a:moveTo>
                    <a:lnTo>
                      <a:pt x="0" y="6668"/>
                    </a:lnTo>
                    <a:cubicBezTo>
                      <a:pt x="0" y="2985"/>
                      <a:pt x="2985" y="0"/>
                      <a:pt x="6668" y="0"/>
                    </a:cubicBezTo>
                    <a:lnTo>
                      <a:pt x="39830" y="0"/>
                    </a:lnTo>
                    <a:cubicBezTo>
                      <a:pt x="43512" y="0"/>
                      <a:pt x="46497" y="2985"/>
                      <a:pt x="46497" y="6668"/>
                    </a:cubicBezTo>
                    <a:lnTo>
                      <a:pt x="46497" y="119010"/>
                    </a:lnTo>
                    <a:cubicBezTo>
                      <a:pt x="46497" y="122692"/>
                      <a:pt x="43512" y="125677"/>
                      <a:pt x="39830" y="125677"/>
                    </a:cubicBezTo>
                    <a:lnTo>
                      <a:pt x="0" y="125677"/>
                    </a:lnTo>
                    <a:lnTo>
                      <a:pt x="0" y="125677"/>
                    </a:lnTo>
                  </a:path>
                </a:pathLst>
              </a:custGeom>
              <a:noFill/>
              <a:ln w="10001">
                <a:solidFill>
                  <a:srgbClr val="FFFFFF">
                    <a:alpha val="100000"/>
                  </a:srgbClr>
                </a:solidFill>
                <a:prstDash val="solid"/>
              </a:ln>
            </p:spPr>
            <p:txBody>
              <a:bodyPr rtlCol="0" anchor="ctr">
                <a:noAutofit/>
              </a:bodyPr>
              <a:lstStyle/>
              <a:p>
                <a:pPr algn="ctr"/>
                <a:endParaRPr lang="en-US" dirty="0"/>
              </a:p>
            </p:txBody>
          </p:sp>
          <p:sp>
            <p:nvSpPr>
              <p:cNvPr id="70" name="Path-4A89F">
                <a:extLst>
                  <a:ext uri="{B9449D6B-E756-488D-8522-AE7E217C4464}">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173C9D17-4D67-478F-A126-876CEB00A48F}"/>
                  </a:ext>
                </a:extLst>
              </p:cNvPr>
              <p:cNvSpPr/>
              <p:nvPr/>
            </p:nvSpPr>
            <p:spPr>
              <a:xfrm>
                <a:off x="360571" y="309297"/>
                <a:ext cx="325479" cy="264583"/>
              </a:xfrm>
              <a:custGeom>
                <a:avLst/>
                <a:gdLst/>
                <a:ahLst/>
                <a:cxnLst/>
                <a:rect l="0" t="0" r="r" b="b"/>
                <a:pathLst>
                  <a:path w="325479" h="264583">
                    <a:moveTo>
                      <a:pt x="0" y="165365"/>
                    </a:moveTo>
                    <a:lnTo>
                      <a:pt x="265672" y="165365"/>
                    </a:lnTo>
                    <a:cubicBezTo>
                      <a:pt x="269355" y="165365"/>
                      <a:pt x="272340" y="168350"/>
                      <a:pt x="272340" y="172032"/>
                    </a:cubicBezTo>
                    <a:lnTo>
                      <a:pt x="272340" y="257916"/>
                    </a:lnTo>
                    <a:cubicBezTo>
                      <a:pt x="272340" y="261598"/>
                      <a:pt x="275325" y="264583"/>
                      <a:pt x="279007" y="264583"/>
                    </a:cubicBezTo>
                    <a:lnTo>
                      <a:pt x="318812" y="264583"/>
                    </a:lnTo>
                    <a:cubicBezTo>
                      <a:pt x="322494" y="264583"/>
                      <a:pt x="325479" y="261598"/>
                      <a:pt x="325479" y="257916"/>
                    </a:cubicBezTo>
                    <a:lnTo>
                      <a:pt x="325479" y="0"/>
                    </a:lnTo>
                    <a:lnTo>
                      <a:pt x="325479" y="0"/>
                    </a:lnTo>
                  </a:path>
                </a:pathLst>
              </a:custGeom>
              <a:noFill/>
              <a:ln w="10001">
                <a:solidFill>
                  <a:srgbClr val="FFFFFF">
                    <a:alpha val="100000"/>
                  </a:srgbClr>
                </a:solidFill>
                <a:prstDash val="solid"/>
              </a:ln>
            </p:spPr>
            <p:txBody>
              <a:bodyPr rtlCol="0" anchor="ctr">
                <a:noAutofit/>
              </a:bodyPr>
              <a:lstStyle/>
              <a:p>
                <a:pPr algn="ctr"/>
                <a:endParaRPr lang="en-US" dirty="0"/>
              </a:p>
            </p:txBody>
          </p:sp>
          <p:sp>
            <p:nvSpPr>
              <p:cNvPr id="71" name="Path-41354">
                <a:extLst>
                  <a:ext uri="{C4153434-4E45-4801-987E-4176606FBB39}">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B6996699-5CCC-418A-A3AA-1116028EB321}"/>
                  </a:ext>
                </a:extLst>
              </p:cNvPr>
              <p:cNvSpPr/>
              <p:nvPr/>
            </p:nvSpPr>
            <p:spPr>
              <a:xfrm>
                <a:off x="453565" y="368829"/>
                <a:ext cx="119563" cy="105833"/>
              </a:xfrm>
              <a:custGeom>
                <a:avLst/>
                <a:gdLst/>
                <a:ahLst/>
                <a:cxnLst/>
                <a:rect l="0" t="0" r="r" b="b"/>
                <a:pathLst>
                  <a:path w="119564" h="105833">
                    <a:moveTo>
                      <a:pt x="0" y="46302"/>
                    </a:moveTo>
                    <a:lnTo>
                      <a:pt x="112896" y="46302"/>
                    </a:lnTo>
                    <a:cubicBezTo>
                      <a:pt x="116579" y="46302"/>
                      <a:pt x="119564" y="43317"/>
                      <a:pt x="119564" y="39635"/>
                    </a:cubicBezTo>
                    <a:lnTo>
                      <a:pt x="119564" y="6668"/>
                    </a:lnTo>
                    <a:cubicBezTo>
                      <a:pt x="119564" y="2985"/>
                      <a:pt x="116579" y="0"/>
                      <a:pt x="112896" y="0"/>
                    </a:cubicBezTo>
                    <a:lnTo>
                      <a:pt x="6667" y="0"/>
                    </a:lnTo>
                    <a:cubicBezTo>
                      <a:pt x="2985" y="0"/>
                      <a:pt x="0" y="2985"/>
                      <a:pt x="0" y="6668"/>
                    </a:cubicBezTo>
                    <a:lnTo>
                      <a:pt x="0" y="105833"/>
                    </a:lnTo>
                    <a:lnTo>
                      <a:pt x="0" y="105833"/>
                    </a:lnTo>
                  </a:path>
                </a:pathLst>
              </a:custGeom>
              <a:solidFill>
                <a:srgbClr val="FFCF78">
                  <a:alpha val="100000"/>
                </a:srgbClr>
              </a:solidFill>
              <a:ln w="10001">
                <a:solidFill>
                  <a:srgbClr val="FFFFFF">
                    <a:alpha val="100000"/>
                  </a:srgbClr>
                </a:solidFill>
                <a:prstDash val="solid"/>
              </a:ln>
            </p:spPr>
            <p:txBody>
              <a:bodyPr rtlCol="0" anchor="ctr">
                <a:noAutofit/>
              </a:bodyPr>
              <a:lstStyle/>
              <a:p>
                <a:pPr algn="ctr"/>
                <a:endParaRPr lang="en-US" dirty="0"/>
              </a:p>
            </p:txBody>
          </p:sp>
          <p:sp>
            <p:nvSpPr>
              <p:cNvPr id="72" name="Path-5002E">
                <a:extLst>
                  <a:ext uri="{2C63DA19-9904-418F-B638-F12CD5615690}">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333814C6-5E24-43C3-A36C-A0AA7B84FC01}"/>
                  </a:ext>
                </a:extLst>
              </p:cNvPr>
              <p:cNvSpPr/>
              <p:nvPr/>
            </p:nvSpPr>
            <p:spPr>
              <a:xfrm>
                <a:off x="304110" y="346612"/>
                <a:ext cx="0" cy="66145"/>
              </a:xfrm>
              <a:custGeom>
                <a:avLst/>
                <a:gdLst/>
                <a:ahLst/>
                <a:cxnLst/>
                <a:rect l="0" t="0" r="r" b="b"/>
                <a:pathLst>
                  <a:path h="66146">
                    <a:moveTo>
                      <a:pt x="0" y="66146"/>
                    </a:moveTo>
                    <a:lnTo>
                      <a:pt x="0" y="0"/>
                    </a:lnTo>
                  </a:path>
                </a:pathLst>
              </a:custGeom>
              <a:noFill/>
              <a:ln w="10001">
                <a:solidFill>
                  <a:srgbClr val="FFFFFF">
                    <a:alpha val="100000"/>
                  </a:srgbClr>
                </a:solidFill>
                <a:prstDash val="solid"/>
              </a:ln>
            </p:spPr>
            <p:txBody>
              <a:bodyPr rtlCol="0" anchor="ctr">
                <a:noAutofit/>
              </a:bodyPr>
              <a:lstStyle/>
              <a:p>
                <a:pPr algn="ctr"/>
                <a:endParaRPr lang="en-US" dirty="0"/>
              </a:p>
            </p:txBody>
          </p:sp>
          <p:sp>
            <p:nvSpPr>
              <p:cNvPr id="73" name="Path-6C25E">
                <a:extLst>
                  <a:ext uri="{5A0E8A03-9A79-49CD-964C-1D10AA7D8FCA}">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9DBC2EE3-7B4C-4B34-A919-3270F78DE5DB}"/>
                  </a:ext>
                </a:extLst>
              </p:cNvPr>
              <p:cNvSpPr/>
              <p:nvPr/>
            </p:nvSpPr>
            <p:spPr>
              <a:xfrm>
                <a:off x="247650" y="474662"/>
                <a:ext cx="139491" cy="142213"/>
              </a:xfrm>
              <a:custGeom>
                <a:avLst/>
                <a:gdLst/>
                <a:ahLst/>
                <a:cxnLst/>
                <a:rect l="0" t="0" r="r" b="b"/>
                <a:pathLst>
                  <a:path w="139491" h="142213">
                    <a:moveTo>
                      <a:pt x="0" y="0"/>
                    </a:moveTo>
                    <a:lnTo>
                      <a:pt x="18359" y="1644"/>
                    </a:lnTo>
                    <a:cubicBezTo>
                      <a:pt x="21637" y="1938"/>
                      <a:pt x="24211" y="4580"/>
                      <a:pt x="24418" y="7865"/>
                    </a:cubicBezTo>
                    <a:lnTo>
                      <a:pt x="26016" y="33188"/>
                    </a:lnTo>
                    <a:cubicBezTo>
                      <a:pt x="26175" y="35705"/>
                      <a:pt x="27740" y="37916"/>
                      <a:pt x="30060" y="38904"/>
                    </a:cubicBezTo>
                    <a:lnTo>
                      <a:pt x="55498" y="49723"/>
                    </a:lnTo>
                    <a:cubicBezTo>
                      <a:pt x="57929" y="50757"/>
                      <a:pt x="60742" y="50258"/>
                      <a:pt x="62669" y="48450"/>
                    </a:cubicBezTo>
                    <a:lnTo>
                      <a:pt x="81591" y="30700"/>
                    </a:lnTo>
                    <a:cubicBezTo>
                      <a:pt x="84190" y="28262"/>
                      <a:pt x="88248" y="28299"/>
                      <a:pt x="90802" y="30784"/>
                    </a:cubicBezTo>
                    <a:lnTo>
                      <a:pt x="115750" y="55060"/>
                    </a:lnTo>
                    <a:cubicBezTo>
                      <a:pt x="118390" y="57628"/>
                      <a:pt x="118447" y="61850"/>
                      <a:pt x="115879" y="64489"/>
                    </a:cubicBezTo>
                    <a:cubicBezTo>
                      <a:pt x="115776" y="64595"/>
                      <a:pt x="115670" y="64697"/>
                      <a:pt x="115560" y="64796"/>
                    </a:cubicBezTo>
                    <a:lnTo>
                      <a:pt x="95452" y="82883"/>
                    </a:lnTo>
                    <a:cubicBezTo>
                      <a:pt x="93377" y="84750"/>
                      <a:pt x="92684" y="87712"/>
                      <a:pt x="93716" y="90306"/>
                    </a:cubicBezTo>
                    <a:lnTo>
                      <a:pt x="102295" y="111861"/>
                    </a:lnTo>
                    <a:cubicBezTo>
                      <a:pt x="103246" y="114251"/>
                      <a:pt x="105487" y="115880"/>
                      <a:pt x="108054" y="116048"/>
                    </a:cubicBezTo>
                    <a:lnTo>
                      <a:pt x="133259" y="117700"/>
                    </a:lnTo>
                    <a:cubicBezTo>
                      <a:pt x="136765" y="117929"/>
                      <a:pt x="139491" y="120840"/>
                      <a:pt x="139491" y="124353"/>
                    </a:cubicBezTo>
                    <a:lnTo>
                      <a:pt x="139491" y="142213"/>
                    </a:lnTo>
                    <a:lnTo>
                      <a:pt x="139491" y="142213"/>
                    </a:lnTo>
                    <a:lnTo>
                      <a:pt x="73067" y="142213"/>
                    </a:lnTo>
                    <a:cubicBezTo>
                      <a:pt x="70476" y="95579"/>
                      <a:pt x="46121" y="70223"/>
                      <a:pt x="0" y="66146"/>
                    </a:cubicBezTo>
                    <a:lnTo>
                      <a:pt x="0" y="0"/>
                    </a:lnTo>
                    <a:close/>
                  </a:path>
                </a:pathLst>
              </a:custGeom>
              <a:solidFill>
                <a:srgbClr val="FFCF78">
                  <a:alpha val="100000"/>
                </a:srgbClr>
              </a:solidFill>
              <a:ln w="10001">
                <a:solidFill>
                  <a:srgbClr val="FFFFFF">
                    <a:alpha val="100000"/>
                  </a:srgbClr>
                </a:solidFill>
                <a:prstDash val="solid"/>
              </a:ln>
            </p:spPr>
            <p:txBody>
              <a:bodyPr rtlCol="0" anchor="ctr">
                <a:noAutofit/>
              </a:bodyPr>
              <a:lstStyle/>
              <a:p>
                <a:pPr algn="ctr"/>
                <a:endParaRPr lang="en-US" dirty="0"/>
              </a:p>
            </p:txBody>
          </p:sp>
        </p:grpSp>
      </p:grpSp>
      <p:grpSp>
        <p:nvGrpSpPr>
          <p:cNvPr id="74" name="Slides-Edited6FDE">
            <a:extLst>
              <a:ext uri="{E7E5C7DF-4D46-42AD-BCFD-3277535ACFC9}">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7EA82FAF-CFFA-4594-BB06-7E7D7F2C10B9}"/>
              </a:ext>
            </a:extLst>
          </p:cNvPr>
          <p:cNvGrpSpPr>
            <a:grpSpLocks noChangeAspect="1"/>
          </p:cNvGrpSpPr>
          <p:nvPr/>
        </p:nvGrpSpPr>
        <p:grpSpPr>
          <a:xfrm>
            <a:off x="3543300" y="3790950"/>
            <a:ext cx="1000125" cy="1000125"/>
            <a:chOff x="0" y="0"/>
            <a:chExt cx="1000125" cy="1000125"/>
          </a:xfrm>
        </p:grpSpPr>
        <p:sp>
          <p:nvSpPr>
            <p:cNvPr id="75" name="Oval71B6">
              <a:extLst>
                <a:ext uri="{6C708E67-8B2A-459D-B94D-58A1B326C762}">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DE61E496-9EC7-4D78-BFDB-367DC8CBE9C1}"/>
                </a:ext>
              </a:extLst>
            </p:cNvPr>
            <p:cNvSpPr/>
            <p:nvPr/>
          </p:nvSpPr>
          <p:spPr>
            <a:xfrm>
              <a:off x="0" y="0"/>
              <a:ext cx="1000125" cy="1000125"/>
            </a:xfrm>
            <a:custGeom>
              <a:avLst/>
              <a:gdLst/>
              <a:ahLst/>
              <a:cxnLst/>
              <a:rect l="0" t="0" r="r" b="b"/>
              <a:pathLst>
                <a:path w="1000125" h="1000125">
                  <a:moveTo>
                    <a:pt x="500063" y="500063"/>
                  </a:moveTo>
                  <a:moveTo>
                    <a:pt x="0" y="500063"/>
                  </a:moveTo>
                  <a:cubicBezTo>
                    <a:pt x="0" y="776239"/>
                    <a:pt x="223886" y="1000125"/>
                    <a:pt x="500062" y="1000125"/>
                  </a:cubicBezTo>
                  <a:cubicBezTo>
                    <a:pt x="776239" y="1000125"/>
                    <a:pt x="1000125" y="776239"/>
                    <a:pt x="1000125" y="500063"/>
                  </a:cubicBezTo>
                  <a:cubicBezTo>
                    <a:pt x="1000125" y="500063"/>
                    <a:pt x="1000125" y="500062"/>
                    <a:pt x="1000125" y="500062"/>
                  </a:cubicBezTo>
                  <a:cubicBezTo>
                    <a:pt x="1000125" y="223886"/>
                    <a:pt x="776239" y="0"/>
                    <a:pt x="500062" y="0"/>
                  </a:cubicBezTo>
                  <a:cubicBezTo>
                    <a:pt x="223886" y="0"/>
                    <a:pt x="0" y="223886"/>
                    <a:pt x="0" y="500063"/>
                  </a:cubicBezTo>
                  <a:cubicBezTo>
                    <a:pt x="0" y="500063"/>
                    <a:pt x="0" y="500063"/>
                    <a:pt x="0" y="500063"/>
                  </a:cubicBezTo>
                  <a:close/>
                </a:path>
              </a:pathLst>
            </a:custGeom>
            <a:solidFill>
              <a:srgbClr val="6C62ED"/>
            </a:solidFill>
            <a:ln>
              <a:noFill/>
            </a:ln>
          </p:spPr>
          <p:txBody>
            <a:bodyPr rtlCol="0" anchor="ctr">
              <a:noAutofit/>
            </a:bodyPr>
            <a:lstStyle/>
            <a:p>
              <a:pPr algn="ctr"/>
              <a:endParaRPr lang="en-US" dirty="0"/>
            </a:p>
          </p:txBody>
        </p:sp>
        <p:grpSp>
          <p:nvGrpSpPr>
            <p:cNvPr id="76" name="Group8B31">
              <a:extLst>
                <a:ext uri="{F4179727-90DE-4F7A-8069-EA95CCE1EE5B}">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7672FFFC-BA6C-467C-8155-7D718179E070}"/>
                </a:ext>
              </a:extLst>
            </p:cNvPr>
            <p:cNvGrpSpPr/>
            <p:nvPr/>
          </p:nvGrpSpPr>
          <p:grpSpPr>
            <a:xfrm>
              <a:off x="219075" y="228485"/>
              <a:ext cx="561975" cy="485889"/>
              <a:chOff x="219075" y="228485"/>
              <a:chExt cx="561975" cy="485889"/>
            </a:xfrm>
          </p:grpSpPr>
          <p:sp>
            <p:nvSpPr>
              <p:cNvPr id="77" name="Rectangle4065">
                <a:extLst>
                  <a:ext uri="{A428B0C9-4049-4DC1-9F7B-EA77E4CEBB9D}">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382003E4-07DF-4209-958D-157265C28F45}"/>
                  </a:ext>
                </a:extLst>
              </p:cNvPr>
              <p:cNvSpPr/>
              <p:nvPr/>
            </p:nvSpPr>
            <p:spPr>
              <a:xfrm>
                <a:off x="219075" y="674100"/>
                <a:ext cx="561975" cy="40274"/>
              </a:xfrm>
              <a:custGeom>
                <a:avLst/>
                <a:gdLst/>
                <a:ahLst/>
                <a:cxnLst/>
                <a:rect l="0" t="0" r="r" b="b"/>
                <a:pathLst>
                  <a:path w="561975" h="40274">
                    <a:moveTo>
                      <a:pt x="0" y="0"/>
                    </a:moveTo>
                    <a:lnTo>
                      <a:pt x="561975" y="0"/>
                    </a:lnTo>
                    <a:lnTo>
                      <a:pt x="561975" y="20272"/>
                    </a:lnTo>
                    <a:cubicBezTo>
                      <a:pt x="561975" y="31319"/>
                      <a:pt x="553020" y="40274"/>
                      <a:pt x="541973" y="40274"/>
                    </a:cubicBezTo>
                    <a:lnTo>
                      <a:pt x="20003" y="40274"/>
                    </a:lnTo>
                    <a:cubicBezTo>
                      <a:pt x="8955" y="40274"/>
                      <a:pt x="0" y="31319"/>
                      <a:pt x="0" y="20272"/>
                    </a:cubicBezTo>
                    <a:lnTo>
                      <a:pt x="0" y="0"/>
                    </a:lnTo>
                    <a:lnTo>
                      <a:pt x="0" y="0"/>
                    </a:lnTo>
                    <a:close/>
                  </a:path>
                </a:pathLst>
              </a:custGeom>
              <a:noFill/>
              <a:ln w="10001">
                <a:solidFill>
                  <a:srgbClr val="FFFFFF">
                    <a:alpha val="100000"/>
                  </a:srgbClr>
                </a:solidFill>
                <a:prstDash val="solid"/>
              </a:ln>
            </p:spPr>
            <p:txBody>
              <a:bodyPr rtlCol="0" anchor="ctr">
                <a:noAutofit/>
              </a:bodyPr>
              <a:lstStyle/>
              <a:p>
                <a:pPr algn="ctr"/>
                <a:endParaRPr lang="en-US" dirty="0"/>
              </a:p>
            </p:txBody>
          </p:sp>
          <p:sp>
            <p:nvSpPr>
              <p:cNvPr id="78" name="Path-48DD1">
                <a:extLst>
                  <a:ext uri="{08AF3272-93D7-4905-94EF-C0E1A401CE54}">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17083502-98C0-45D8-A0DC-906947899733}"/>
                  </a:ext>
                </a:extLst>
              </p:cNvPr>
              <p:cNvSpPr/>
              <p:nvPr/>
            </p:nvSpPr>
            <p:spPr>
              <a:xfrm>
                <a:off x="436505" y="291431"/>
                <a:ext cx="0" cy="114175"/>
              </a:xfrm>
              <a:custGeom>
                <a:avLst/>
                <a:gdLst/>
                <a:ahLst/>
                <a:cxnLst/>
                <a:rect l="0" t="0" r="r" b="b"/>
                <a:pathLst>
                  <a:path h="114175">
                    <a:moveTo>
                      <a:pt x="0" y="0"/>
                    </a:moveTo>
                    <a:lnTo>
                      <a:pt x="0" y="114175"/>
                    </a:lnTo>
                  </a:path>
                </a:pathLst>
              </a:custGeom>
              <a:noFill/>
              <a:ln w="10001">
                <a:solidFill>
                  <a:srgbClr val="FFFFFF">
                    <a:alpha val="100000"/>
                  </a:srgbClr>
                </a:solidFill>
                <a:prstDash val="solid"/>
              </a:ln>
            </p:spPr>
            <p:txBody>
              <a:bodyPr rtlCol="0" anchor="ctr">
                <a:noAutofit/>
              </a:bodyPr>
              <a:lstStyle/>
              <a:p>
                <a:pPr algn="ctr"/>
                <a:endParaRPr lang="en-US" dirty="0"/>
              </a:p>
            </p:txBody>
          </p:sp>
          <p:sp>
            <p:nvSpPr>
              <p:cNvPr id="79" name="Path-435A6">
                <a:extLst>
                  <a:ext uri="{DB8F6FEC-3D80-422E-AAA9-3CAB488488AE}">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0F923D8F-AD89-474D-B03B-AE245A6B1561}"/>
                  </a:ext>
                </a:extLst>
              </p:cNvPr>
              <p:cNvSpPr/>
              <p:nvPr/>
            </p:nvSpPr>
            <p:spPr>
              <a:xfrm>
                <a:off x="329462" y="636245"/>
                <a:ext cx="339892" cy="0"/>
              </a:xfrm>
              <a:custGeom>
                <a:avLst/>
                <a:gdLst/>
                <a:ahLst/>
                <a:cxnLst/>
                <a:rect l="0" t="0" r="r" b="b"/>
                <a:pathLst>
                  <a:path w="339892">
                    <a:moveTo>
                      <a:pt x="0" y="0"/>
                    </a:moveTo>
                    <a:lnTo>
                      <a:pt x="339892" y="0"/>
                    </a:lnTo>
                  </a:path>
                </a:pathLst>
              </a:custGeom>
              <a:noFill/>
              <a:ln w="10001">
                <a:solidFill>
                  <a:srgbClr val="FFFFFF">
                    <a:alpha val="100000"/>
                  </a:srgbClr>
                </a:solidFill>
                <a:prstDash val="solid"/>
              </a:ln>
            </p:spPr>
            <p:txBody>
              <a:bodyPr rtlCol="0" anchor="ctr">
                <a:noAutofit/>
              </a:bodyPr>
              <a:lstStyle/>
              <a:p>
                <a:pPr algn="ctr"/>
                <a:endParaRPr lang="en-US" dirty="0"/>
              </a:p>
            </p:txBody>
          </p:sp>
          <p:sp>
            <p:nvSpPr>
              <p:cNvPr id="80" name="Path-423CC">
                <a:extLst>
                  <a:ext uri="{442776BC-844C-4961-846D-18FC45315458}">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CE30A967-589D-46E1-AB9D-D76F320C642A}"/>
                  </a:ext>
                </a:extLst>
              </p:cNvPr>
              <p:cNvSpPr/>
              <p:nvPr/>
            </p:nvSpPr>
            <p:spPr>
              <a:xfrm>
                <a:off x="456764" y="351908"/>
                <a:ext cx="53333" cy="0"/>
              </a:xfrm>
              <a:custGeom>
                <a:avLst/>
                <a:gdLst/>
                <a:ahLst/>
                <a:cxnLst/>
                <a:rect l="0" t="0" r="r" b="b"/>
                <a:pathLst>
                  <a:path w="53334">
                    <a:moveTo>
                      <a:pt x="0" y="0"/>
                    </a:moveTo>
                    <a:lnTo>
                      <a:pt x="53334" y="0"/>
                    </a:lnTo>
                  </a:path>
                </a:pathLst>
              </a:custGeom>
              <a:noFill/>
              <a:ln w="10001">
                <a:solidFill>
                  <a:srgbClr val="FFFFFF">
                    <a:alpha val="100000"/>
                  </a:srgbClr>
                </a:solidFill>
                <a:prstDash val="solid"/>
              </a:ln>
            </p:spPr>
            <p:txBody>
              <a:bodyPr rtlCol="0" anchor="ctr">
                <a:noAutofit/>
              </a:bodyPr>
              <a:lstStyle/>
              <a:p>
                <a:pPr algn="ctr"/>
                <a:endParaRPr lang="en-US" dirty="0"/>
              </a:p>
            </p:txBody>
          </p:sp>
          <p:sp>
            <p:nvSpPr>
              <p:cNvPr id="81" name="Rectangle2FF6">
                <a:extLst>
                  <a:ext uri="{B735B2BC-D733-4555-8933-9C18A2D5E57B}">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D92662D9-BC4A-4E0C-9129-F2AD2975CF1C}"/>
                  </a:ext>
                </a:extLst>
              </p:cNvPr>
              <p:cNvSpPr/>
              <p:nvPr/>
            </p:nvSpPr>
            <p:spPr>
              <a:xfrm>
                <a:off x="399709" y="405606"/>
                <a:ext cx="73591" cy="181233"/>
              </a:xfrm>
              <a:custGeom>
                <a:avLst/>
                <a:gdLst/>
                <a:ahLst/>
                <a:cxnLst/>
                <a:rect l="0" t="0" r="r" b="b"/>
                <a:pathLst>
                  <a:path w="73592" h="181233">
                    <a:moveTo>
                      <a:pt x="13335" y="0"/>
                    </a:moveTo>
                    <a:lnTo>
                      <a:pt x="60257" y="0"/>
                    </a:lnTo>
                    <a:cubicBezTo>
                      <a:pt x="67622" y="0"/>
                      <a:pt x="73592" y="5970"/>
                      <a:pt x="73592" y="13335"/>
                    </a:cubicBezTo>
                    <a:lnTo>
                      <a:pt x="73592" y="154563"/>
                    </a:lnTo>
                    <a:cubicBezTo>
                      <a:pt x="73592" y="169293"/>
                      <a:pt x="61651" y="181233"/>
                      <a:pt x="46922" y="181233"/>
                    </a:cubicBezTo>
                    <a:lnTo>
                      <a:pt x="26670" y="181233"/>
                    </a:lnTo>
                    <a:cubicBezTo>
                      <a:pt x="11941" y="181233"/>
                      <a:pt x="0" y="169293"/>
                      <a:pt x="0" y="154563"/>
                    </a:cubicBezTo>
                    <a:lnTo>
                      <a:pt x="0" y="13335"/>
                    </a:lnTo>
                    <a:cubicBezTo>
                      <a:pt x="0" y="5970"/>
                      <a:pt x="5970" y="0"/>
                      <a:pt x="13335" y="0"/>
                    </a:cubicBezTo>
                    <a:close/>
                  </a:path>
                </a:pathLst>
              </a:custGeom>
              <a:solidFill>
                <a:srgbClr val="FFCF78">
                  <a:alpha val="100000"/>
                </a:srgbClr>
              </a:solidFill>
              <a:ln w="10001">
                <a:solidFill>
                  <a:srgbClr val="FFFFFF">
                    <a:alpha val="100000"/>
                  </a:srgbClr>
                </a:solidFill>
                <a:prstDash val="solid"/>
              </a:ln>
            </p:spPr>
            <p:txBody>
              <a:bodyPr rtlCol="0" anchor="ctr">
                <a:noAutofit/>
              </a:bodyPr>
              <a:lstStyle/>
              <a:p>
                <a:pPr algn="ctr"/>
                <a:endParaRPr lang="en-US" dirty="0"/>
              </a:p>
            </p:txBody>
          </p:sp>
          <p:sp>
            <p:nvSpPr>
              <p:cNvPr id="82" name="Path-477DA">
                <a:extLst>
                  <a:ext uri="{7EFEC7C9-B8F0-441E-84E4-9AB1FD224910}">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4D3D90CD-8C2D-46F2-902A-FE37497290AA}"/>
                  </a:ext>
                </a:extLst>
              </p:cNvPr>
              <p:cNvSpPr/>
              <p:nvPr/>
            </p:nvSpPr>
            <p:spPr>
              <a:xfrm>
                <a:off x="436505" y="441587"/>
                <a:ext cx="0" cy="111691"/>
              </a:xfrm>
              <a:custGeom>
                <a:avLst/>
                <a:gdLst/>
                <a:ahLst/>
                <a:cxnLst/>
                <a:rect l="0" t="0" r="r" b="b"/>
                <a:pathLst>
                  <a:path h="111691">
                    <a:moveTo>
                      <a:pt x="0" y="0"/>
                    </a:moveTo>
                    <a:lnTo>
                      <a:pt x="0" y="111691"/>
                    </a:lnTo>
                  </a:path>
                </a:pathLst>
              </a:custGeom>
              <a:noFill/>
              <a:ln w="10001">
                <a:solidFill>
                  <a:srgbClr val="FFFFFF">
                    <a:alpha val="100000"/>
                  </a:srgbClr>
                </a:solidFill>
                <a:prstDash val="solid"/>
              </a:ln>
            </p:spPr>
            <p:txBody>
              <a:bodyPr rtlCol="0" anchor="ctr">
                <a:noAutofit/>
              </a:bodyPr>
              <a:lstStyle/>
              <a:p>
                <a:pPr algn="ctr"/>
                <a:endParaRPr lang="en-US" dirty="0"/>
              </a:p>
            </p:txBody>
          </p:sp>
          <p:sp>
            <p:nvSpPr>
              <p:cNvPr id="83" name="RectangleC2A3">
                <a:extLst>
                  <a:ext uri="{E410BBF1-384D-4D7E-A03D-4A8B5F12AF69}">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D87AFB91-6880-4E29-A1ED-7D84CF257871}"/>
                  </a:ext>
                </a:extLst>
              </p:cNvPr>
              <p:cNvSpPr/>
              <p:nvPr/>
            </p:nvSpPr>
            <p:spPr>
              <a:xfrm>
                <a:off x="332808" y="405606"/>
                <a:ext cx="20070" cy="40274"/>
              </a:xfrm>
              <a:custGeom>
                <a:avLst/>
                <a:gdLst/>
                <a:ahLst/>
                <a:cxnLst/>
                <a:rect l="0" t="0" r="r" b="b"/>
                <a:pathLst>
                  <a:path w="20071" h="40274">
                    <a:moveTo>
                      <a:pt x="0" y="0"/>
                    </a:moveTo>
                    <a:lnTo>
                      <a:pt x="20071" y="0"/>
                    </a:lnTo>
                    <a:lnTo>
                      <a:pt x="20071" y="40274"/>
                    </a:lnTo>
                    <a:lnTo>
                      <a:pt x="0" y="40274"/>
                    </a:lnTo>
                    <a:lnTo>
                      <a:pt x="0" y="0"/>
                    </a:lnTo>
                  </a:path>
                </a:pathLst>
              </a:custGeom>
              <a:noFill/>
              <a:ln w="10001">
                <a:solidFill>
                  <a:srgbClr val="FFFFFF">
                    <a:alpha val="100000"/>
                  </a:srgbClr>
                </a:solidFill>
                <a:prstDash val="solid"/>
              </a:ln>
            </p:spPr>
            <p:txBody>
              <a:bodyPr rtlCol="0" anchor="ctr">
                <a:noAutofit/>
              </a:bodyPr>
              <a:lstStyle/>
              <a:p>
                <a:pPr algn="ctr"/>
                <a:endParaRPr lang="en-US" dirty="0"/>
              </a:p>
            </p:txBody>
          </p:sp>
          <p:sp>
            <p:nvSpPr>
              <p:cNvPr id="84" name="Rectangle2C7C">
                <a:extLst>
                  <a:ext uri="{63861B63-44F2-4177-AFDA-0754598A3743}">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3860C6DE-7031-4AAA-A5EE-54857FECAFA2}"/>
                  </a:ext>
                </a:extLst>
              </p:cNvPr>
              <p:cNvSpPr/>
              <p:nvPr/>
            </p:nvSpPr>
            <p:spPr>
              <a:xfrm>
                <a:off x="332808" y="479442"/>
                <a:ext cx="20070" cy="40274"/>
              </a:xfrm>
              <a:custGeom>
                <a:avLst/>
                <a:gdLst/>
                <a:ahLst/>
                <a:cxnLst/>
                <a:rect l="0" t="0" r="r" b="b"/>
                <a:pathLst>
                  <a:path w="20071" h="40274">
                    <a:moveTo>
                      <a:pt x="0" y="0"/>
                    </a:moveTo>
                    <a:lnTo>
                      <a:pt x="20071" y="0"/>
                    </a:lnTo>
                    <a:lnTo>
                      <a:pt x="20071" y="40274"/>
                    </a:lnTo>
                    <a:lnTo>
                      <a:pt x="0" y="40274"/>
                    </a:lnTo>
                    <a:lnTo>
                      <a:pt x="0" y="0"/>
                    </a:lnTo>
                  </a:path>
                </a:pathLst>
              </a:custGeom>
              <a:noFill/>
              <a:ln w="10001">
                <a:solidFill>
                  <a:srgbClr val="FFFFFF">
                    <a:alpha val="100000"/>
                  </a:srgbClr>
                </a:solidFill>
                <a:prstDash val="solid"/>
              </a:ln>
            </p:spPr>
            <p:txBody>
              <a:bodyPr rtlCol="0" anchor="ctr">
                <a:noAutofit/>
              </a:bodyPr>
              <a:lstStyle/>
              <a:p>
                <a:pPr algn="ctr"/>
                <a:endParaRPr lang="en-US" dirty="0"/>
              </a:p>
            </p:txBody>
          </p:sp>
          <p:sp>
            <p:nvSpPr>
              <p:cNvPr id="85" name="Rectangle87AA">
                <a:extLst>
                  <a:ext uri="{9D73E99E-5F0C-46A4-9D1C-36947EE3023C}">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2C594A04-AC2F-4D92-B196-74E84B6B44CC}"/>
                  </a:ext>
                </a:extLst>
              </p:cNvPr>
              <p:cNvSpPr/>
              <p:nvPr/>
            </p:nvSpPr>
            <p:spPr>
              <a:xfrm>
                <a:off x="647246" y="405606"/>
                <a:ext cx="20070" cy="40274"/>
              </a:xfrm>
              <a:custGeom>
                <a:avLst/>
                <a:gdLst/>
                <a:ahLst/>
                <a:cxnLst/>
                <a:rect l="0" t="0" r="r" b="b"/>
                <a:pathLst>
                  <a:path w="20071" h="40274">
                    <a:moveTo>
                      <a:pt x="0" y="0"/>
                    </a:moveTo>
                    <a:lnTo>
                      <a:pt x="20071" y="0"/>
                    </a:lnTo>
                    <a:lnTo>
                      <a:pt x="20071" y="40274"/>
                    </a:lnTo>
                    <a:lnTo>
                      <a:pt x="0" y="40274"/>
                    </a:lnTo>
                    <a:lnTo>
                      <a:pt x="0" y="0"/>
                    </a:lnTo>
                  </a:path>
                </a:pathLst>
              </a:custGeom>
              <a:noFill/>
              <a:ln w="10001">
                <a:solidFill>
                  <a:srgbClr val="FFFFFF">
                    <a:alpha val="100000"/>
                  </a:srgbClr>
                </a:solidFill>
                <a:prstDash val="solid"/>
              </a:ln>
            </p:spPr>
            <p:txBody>
              <a:bodyPr rtlCol="0" anchor="ctr">
                <a:noAutofit/>
              </a:bodyPr>
              <a:lstStyle/>
              <a:p>
                <a:pPr algn="ctr"/>
                <a:endParaRPr lang="en-US" dirty="0"/>
              </a:p>
            </p:txBody>
          </p:sp>
          <p:sp>
            <p:nvSpPr>
              <p:cNvPr id="86" name="Rectangle993F">
                <a:extLst>
                  <a:ext uri="{7BD01944-421A-4674-A6C9-BE5E85A0A7E7}">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FBEFCF9E-34C1-4F7F-9215-BCBF75C5A416}"/>
                  </a:ext>
                </a:extLst>
              </p:cNvPr>
              <p:cNvSpPr/>
              <p:nvPr/>
            </p:nvSpPr>
            <p:spPr>
              <a:xfrm>
                <a:off x="647246" y="479442"/>
                <a:ext cx="20070" cy="40274"/>
              </a:xfrm>
              <a:custGeom>
                <a:avLst/>
                <a:gdLst/>
                <a:ahLst/>
                <a:cxnLst/>
                <a:rect l="0" t="0" r="r" b="b"/>
                <a:pathLst>
                  <a:path w="20071" h="40274">
                    <a:moveTo>
                      <a:pt x="0" y="0"/>
                    </a:moveTo>
                    <a:lnTo>
                      <a:pt x="20071" y="0"/>
                    </a:lnTo>
                    <a:lnTo>
                      <a:pt x="20071" y="40274"/>
                    </a:lnTo>
                    <a:lnTo>
                      <a:pt x="0" y="40274"/>
                    </a:lnTo>
                    <a:lnTo>
                      <a:pt x="0" y="0"/>
                    </a:lnTo>
                  </a:path>
                </a:pathLst>
              </a:custGeom>
              <a:noFill/>
              <a:ln w="10001">
                <a:solidFill>
                  <a:srgbClr val="FFFFFF">
                    <a:alpha val="100000"/>
                  </a:srgbClr>
                </a:solidFill>
                <a:prstDash val="solid"/>
              </a:ln>
            </p:spPr>
            <p:txBody>
              <a:bodyPr rtlCol="0" anchor="ctr">
                <a:noAutofit/>
              </a:bodyPr>
              <a:lstStyle/>
              <a:p>
                <a:pPr algn="ctr"/>
                <a:endParaRPr lang="en-US" dirty="0"/>
              </a:p>
            </p:txBody>
          </p:sp>
          <p:sp>
            <p:nvSpPr>
              <p:cNvPr id="87" name="RectangleC288">
                <a:extLst>
                  <a:ext uri="{8D2F6958-F6F8-4B74-9AEA-E6EB12664F68}">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B62A65A5-909D-4283-9189-333BEA2B7FD5}"/>
                  </a:ext>
                </a:extLst>
              </p:cNvPr>
              <p:cNvSpPr/>
              <p:nvPr/>
            </p:nvSpPr>
            <p:spPr>
              <a:xfrm>
                <a:off x="332808" y="553278"/>
                <a:ext cx="20070" cy="40274"/>
              </a:xfrm>
              <a:custGeom>
                <a:avLst/>
                <a:gdLst/>
                <a:ahLst/>
                <a:cxnLst/>
                <a:rect l="0" t="0" r="r" b="b"/>
                <a:pathLst>
                  <a:path w="20071" h="40274">
                    <a:moveTo>
                      <a:pt x="0" y="0"/>
                    </a:moveTo>
                    <a:lnTo>
                      <a:pt x="20071" y="0"/>
                    </a:lnTo>
                    <a:lnTo>
                      <a:pt x="20071" y="40274"/>
                    </a:lnTo>
                    <a:lnTo>
                      <a:pt x="0" y="40274"/>
                    </a:lnTo>
                    <a:lnTo>
                      <a:pt x="0" y="0"/>
                    </a:lnTo>
                  </a:path>
                </a:pathLst>
              </a:custGeom>
              <a:noFill/>
              <a:ln w="10001">
                <a:solidFill>
                  <a:srgbClr val="FFFFFF">
                    <a:alpha val="100000"/>
                  </a:srgbClr>
                </a:solidFill>
                <a:prstDash val="solid"/>
              </a:ln>
            </p:spPr>
            <p:txBody>
              <a:bodyPr rtlCol="0" anchor="ctr">
                <a:noAutofit/>
              </a:bodyPr>
              <a:lstStyle/>
              <a:p>
                <a:pPr algn="ctr"/>
                <a:endParaRPr lang="en-US" dirty="0"/>
              </a:p>
            </p:txBody>
          </p:sp>
          <p:sp>
            <p:nvSpPr>
              <p:cNvPr id="88" name="Rectangle58A8">
                <a:extLst>
                  <a:ext uri="{5400C41A-7D93-4787-BF96-0285C1C476BF}">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659FB339-BE8A-4BD7-8B77-D16EE6CAF11A}"/>
                  </a:ext>
                </a:extLst>
              </p:cNvPr>
              <p:cNvSpPr/>
              <p:nvPr/>
            </p:nvSpPr>
            <p:spPr>
              <a:xfrm>
                <a:off x="647246" y="553278"/>
                <a:ext cx="20070" cy="40274"/>
              </a:xfrm>
              <a:custGeom>
                <a:avLst/>
                <a:gdLst/>
                <a:ahLst/>
                <a:cxnLst/>
                <a:rect l="0" t="0" r="r" b="b"/>
                <a:pathLst>
                  <a:path w="20071" h="40274">
                    <a:moveTo>
                      <a:pt x="0" y="0"/>
                    </a:moveTo>
                    <a:lnTo>
                      <a:pt x="20071" y="0"/>
                    </a:lnTo>
                    <a:lnTo>
                      <a:pt x="20071" y="40274"/>
                    </a:lnTo>
                    <a:lnTo>
                      <a:pt x="0" y="40274"/>
                    </a:lnTo>
                    <a:lnTo>
                      <a:pt x="0" y="0"/>
                    </a:lnTo>
                  </a:path>
                </a:pathLst>
              </a:custGeom>
              <a:noFill/>
              <a:ln w="10001">
                <a:solidFill>
                  <a:srgbClr val="FFFFFF">
                    <a:alpha val="100000"/>
                  </a:srgbClr>
                </a:solidFill>
                <a:prstDash val="solid"/>
              </a:ln>
            </p:spPr>
            <p:txBody>
              <a:bodyPr rtlCol="0" anchor="ctr">
                <a:noAutofit/>
              </a:bodyPr>
              <a:lstStyle/>
              <a:p>
                <a:pPr algn="ctr"/>
                <a:endParaRPr lang="en-US" dirty="0"/>
              </a:p>
            </p:txBody>
          </p:sp>
          <p:sp>
            <p:nvSpPr>
              <p:cNvPr id="89" name="RectangleD2F3">
                <a:extLst>
                  <a:ext uri="{6A61BEA1-5014-43E1-810A-798D9FD58D43}">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B905ADA5-CF87-4124-9998-71D18B6A2E4E}"/>
                  </a:ext>
                </a:extLst>
              </p:cNvPr>
              <p:cNvSpPr/>
              <p:nvPr/>
            </p:nvSpPr>
            <p:spPr>
              <a:xfrm>
                <a:off x="413090" y="228601"/>
                <a:ext cx="46831" cy="60411"/>
              </a:xfrm>
              <a:custGeom>
                <a:avLst/>
                <a:gdLst/>
                <a:ahLst/>
                <a:cxnLst/>
                <a:rect l="0" t="0" r="r" b="b"/>
                <a:pathLst>
                  <a:path w="46831" h="60411">
                    <a:moveTo>
                      <a:pt x="13380" y="0"/>
                    </a:moveTo>
                    <a:lnTo>
                      <a:pt x="33451" y="0"/>
                    </a:lnTo>
                    <a:lnTo>
                      <a:pt x="46831" y="60411"/>
                    </a:lnTo>
                    <a:lnTo>
                      <a:pt x="0" y="60411"/>
                    </a:lnTo>
                    <a:close/>
                  </a:path>
                </a:pathLst>
              </a:custGeom>
              <a:solidFill>
                <a:srgbClr val="FFCF78">
                  <a:alpha val="100000"/>
                </a:srgbClr>
              </a:solidFill>
              <a:ln w="10001">
                <a:solidFill>
                  <a:srgbClr val="FFFFFF">
                    <a:alpha val="100000"/>
                  </a:srgbClr>
                </a:solidFill>
                <a:prstDash val="solid"/>
              </a:ln>
            </p:spPr>
            <p:txBody>
              <a:bodyPr rtlCol="0" anchor="ctr">
                <a:noAutofit/>
              </a:bodyPr>
              <a:lstStyle/>
              <a:p>
                <a:pPr algn="ctr"/>
                <a:endParaRPr lang="en-US" dirty="0"/>
              </a:p>
            </p:txBody>
          </p:sp>
          <p:sp>
            <p:nvSpPr>
              <p:cNvPr id="90" name="PathC953">
                <a:extLst>
                  <a:ext uri="{C526BE02-A58F-45B3-B83A-3AC366B92470}">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0A1D6745-303B-4A9C-A7C7-B5873B581F68}"/>
                  </a:ext>
                </a:extLst>
              </p:cNvPr>
              <p:cNvSpPr/>
              <p:nvPr/>
            </p:nvSpPr>
            <p:spPr>
              <a:xfrm>
                <a:off x="279286" y="351908"/>
                <a:ext cx="441551" cy="322192"/>
              </a:xfrm>
              <a:custGeom>
                <a:avLst/>
                <a:gdLst/>
                <a:ahLst/>
                <a:cxnLst/>
                <a:rect l="0" t="0" r="r" b="b"/>
                <a:pathLst>
                  <a:path w="441552" h="322193">
                    <a:moveTo>
                      <a:pt x="322768" y="0"/>
                    </a:moveTo>
                    <a:lnTo>
                      <a:pt x="408214" y="0"/>
                    </a:lnTo>
                    <a:cubicBezTo>
                      <a:pt x="426626" y="0"/>
                      <a:pt x="441552" y="14926"/>
                      <a:pt x="441552" y="33338"/>
                    </a:cubicBezTo>
                    <a:lnTo>
                      <a:pt x="441552" y="322193"/>
                    </a:lnTo>
                    <a:lnTo>
                      <a:pt x="441552" y="322193"/>
                    </a:lnTo>
                    <a:lnTo>
                      <a:pt x="0" y="322193"/>
                    </a:lnTo>
                    <a:lnTo>
                      <a:pt x="0" y="33338"/>
                    </a:lnTo>
                    <a:cubicBezTo>
                      <a:pt x="0" y="14926"/>
                      <a:pt x="14926" y="0"/>
                      <a:pt x="33337" y="0"/>
                    </a:cubicBezTo>
                    <a:lnTo>
                      <a:pt x="134659" y="0"/>
                    </a:lnTo>
                    <a:lnTo>
                      <a:pt x="134659" y="0"/>
                    </a:lnTo>
                  </a:path>
                </a:pathLst>
              </a:custGeom>
              <a:noFill/>
              <a:ln w="10001">
                <a:solidFill>
                  <a:srgbClr val="FFFFFF">
                    <a:alpha val="100000"/>
                  </a:srgbClr>
                </a:solidFill>
                <a:prstDash val="solid"/>
              </a:ln>
            </p:spPr>
            <p:txBody>
              <a:bodyPr rtlCol="0" anchor="ctr">
                <a:noAutofit/>
              </a:bodyPr>
              <a:lstStyle/>
              <a:p>
                <a:pPr algn="ctr"/>
                <a:endParaRPr lang="en-US" dirty="0"/>
              </a:p>
            </p:txBody>
          </p:sp>
          <p:sp>
            <p:nvSpPr>
              <p:cNvPr id="91" name="Path2B7A">
                <a:extLst>
                  <a:ext uri="{05A53503-5192-4082-82B7-948C5F0828C6}">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ED1E2A79-A8E0-4493-89DF-A3B36391800E}"/>
                  </a:ext>
                </a:extLst>
              </p:cNvPr>
              <p:cNvSpPr/>
              <p:nvPr/>
            </p:nvSpPr>
            <p:spPr>
              <a:xfrm>
                <a:off x="498011" y="228485"/>
                <a:ext cx="111150" cy="359442"/>
              </a:xfrm>
              <a:custGeom>
                <a:avLst/>
                <a:gdLst/>
                <a:ahLst/>
                <a:cxnLst/>
                <a:rect l="0" t="0" r="r" b="b"/>
                <a:pathLst>
                  <a:path w="111150" h="359443">
                    <a:moveTo>
                      <a:pt x="79391" y="0"/>
                    </a:moveTo>
                    <a:lnTo>
                      <a:pt x="79380" y="39864"/>
                    </a:lnTo>
                    <a:lnTo>
                      <a:pt x="55567" y="57044"/>
                    </a:lnTo>
                    <a:lnTo>
                      <a:pt x="31752" y="39863"/>
                    </a:lnTo>
                    <a:lnTo>
                      <a:pt x="31751" y="10"/>
                    </a:lnTo>
                    <a:cubicBezTo>
                      <a:pt x="12995" y="8960"/>
                      <a:pt x="-6" y="28099"/>
                      <a:pt x="0" y="50330"/>
                    </a:cubicBezTo>
                    <a:cubicBezTo>
                      <a:pt x="1" y="72556"/>
                      <a:pt x="12997" y="91690"/>
                      <a:pt x="31754" y="100652"/>
                    </a:cubicBezTo>
                    <a:lnTo>
                      <a:pt x="31757" y="335549"/>
                    </a:lnTo>
                    <a:cubicBezTo>
                      <a:pt x="31752" y="348746"/>
                      <a:pt x="42419" y="359448"/>
                      <a:pt x="55572" y="359443"/>
                    </a:cubicBezTo>
                    <a:cubicBezTo>
                      <a:pt x="68731" y="359443"/>
                      <a:pt x="79397" y="348742"/>
                      <a:pt x="79386" y="335550"/>
                    </a:cubicBezTo>
                    <a:lnTo>
                      <a:pt x="79388" y="100659"/>
                    </a:lnTo>
                    <a:cubicBezTo>
                      <a:pt x="98149" y="91692"/>
                      <a:pt x="111139" y="72565"/>
                      <a:pt x="111150" y="50327"/>
                    </a:cubicBezTo>
                    <a:cubicBezTo>
                      <a:pt x="111144" y="28096"/>
                      <a:pt x="98147" y="8962"/>
                      <a:pt x="79391" y="0"/>
                    </a:cubicBezTo>
                    <a:close/>
                  </a:path>
                </a:pathLst>
              </a:custGeom>
              <a:solidFill>
                <a:srgbClr val="FFCF78">
                  <a:alpha val="100000"/>
                </a:srgbClr>
              </a:solidFill>
              <a:ln w="10001">
                <a:solidFill>
                  <a:srgbClr val="FFFFFF">
                    <a:alpha val="100000"/>
                  </a:srgbClr>
                </a:solidFill>
                <a:prstDash val="solid"/>
              </a:ln>
            </p:spPr>
            <p:txBody>
              <a:bodyPr rtlCol="0" anchor="ctr">
                <a:noAutofit/>
              </a:bodyPr>
              <a:lstStyle/>
              <a:p>
                <a:pPr algn="ctr"/>
                <a:endParaRPr lang="en-US" dirty="0"/>
              </a:p>
            </p:txBody>
          </p:sp>
        </p:grpSp>
      </p:grpSp>
      <p:sp>
        <p:nvSpPr>
          <p:cNvPr id="92" name="Title 1">
            <a:extLst>
              <a:ext uri="{F97C68A2-ECD5-476F-AF15-A1B843094D96}">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087408FC-9120-46A3-B6A0-4745444A52A4}"/>
              </a:ext>
            </a:extLst>
          </p:cNvPr>
          <p:cNvSpPr>
            <a:spLocks noGrp="1"/>
          </p:cNvSpPr>
          <p:nvPr>
            <p:ph type="title" idx="13"/>
          </p:nvPr>
        </p:nvSpPr>
        <p:spPr>
          <a:xfrm>
            <a:off x="1762125" y="1857375"/>
            <a:ext cx="1428750" cy="762000"/>
          </a:xfrm>
          <a:noFill/>
          <a:ln>
            <a:noFill/>
          </a:ln>
        </p:spPr>
        <p:txBody>
          <a:bodyPr lIns="0" tIns="0" rIns="0" bIns="0" rtlCol="0" anchor="ctr"/>
          <a:lstStyle>
            <a:lvl1pPr lvl="0" algn="ctr">
              <a:defRPr lang="en-US" sz="2000" b="0" cap="none" dirty="0">
                <a:solidFill>
                  <a:srgbClr val="FFFFFF"/>
                </a:solidFill>
                <a:latin typeface="Teko"/>
              </a:defRPr>
            </a:lvl1pPr>
          </a:lstStyle>
          <a:p>
            <a:r>
              <a:rPr lang="en-US" dirty="0"/>
              <a:t>Click to edit Master title style</a:t>
            </a:r>
          </a:p>
        </p:txBody>
      </p:sp>
    </p:spTree>
    <p:extLst>
      <p:ext uri="{7E1F80C6-716F-4854-BE6B-8CF9DD17D6FC}">
        <p14:creationId xmlns="" xmlns:c="http://schemas.openxmlformats.org/drawingml/2006/chart" xmlns:cs="http://schemas.microsoft.com/office/drawing/2012/chartStyle" xmlns:ns1="http://schemas.openxmlformats.org/officeDocument/2006/extended-properties" xmlns:vt="http://schemas.openxmlformats.org/officeDocument/2006/docPropsVTypes" xmlns:p14="http://schemas.microsoft.com/office/powerpoint/2010/main" val="171471806798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ext Placeholder 2">
            <a:extLst>
              <a:ext uri="{11D6BAC2-0D69-42DF-8E4F-5D961F858FCC}">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DBA60118-F037-4E0F-8A11-92FAA71F243C}"/>
              </a:ext>
            </a:extLst>
          </p:cNvPr>
          <p:cNvSpPr>
            <a:spLocks noGrp="1"/>
          </p:cNvSpPr>
          <p:nvPr>
            <p:ph type="body"/>
          </p:nvPr>
        </p:nvSpPr>
        <p:spPr>
          <a:xfrm>
            <a:off x="762000" y="2192059"/>
            <a:ext cx="7620000" cy="511812"/>
          </a:xfrm>
          <a:prstGeom prst="rect">
            <a:avLst/>
          </a:prstGeom>
        </p:spPr>
        <p:txBody>
          <a:bodyPr rtlCol="0" anchor="b">
            <a:normAutofit/>
          </a:bodyPr>
          <a:lstStyle>
            <a:lvl1pPr marL="0" lvl="0" indent="0">
              <a:lnSpc>
                <a:spcPct val="100000"/>
              </a:lnSpc>
              <a:buNone/>
              <a:defRPr lang="en-US" sz="1400" b="0" i="0" dirty="0">
                <a:solidFill>
                  <a:schemeClr val="accent1"/>
                </a:solidFill>
                <a:latin typeface="+mn-lt"/>
              </a:defRPr>
            </a:lvl1pPr>
            <a:lvl2pPr marL="457200" lvl="1" indent="0">
              <a:buNone/>
              <a:defRPr lang="en-US" sz="1800" dirty="0">
                <a:solidFill>
                  <a:schemeClr val="tx1">
                    <a:tint val="75000"/>
                  </a:schemeClr>
                </a:solidFill>
              </a:defRPr>
            </a:lvl2pPr>
            <a:lvl3pPr marL="914400" lvl="2" indent="0">
              <a:buNone/>
              <a:defRPr lang="en-US" sz="1600" dirty="0">
                <a:solidFill>
                  <a:schemeClr val="tx1">
                    <a:tint val="75000"/>
                  </a:schemeClr>
                </a:solidFill>
              </a:defRPr>
            </a:lvl3pPr>
            <a:lvl4pPr marL="1371600" lvl="3" indent="0">
              <a:buNone/>
              <a:defRPr lang="en-US" sz="1400" dirty="0">
                <a:solidFill>
                  <a:schemeClr val="tx1">
                    <a:tint val="75000"/>
                  </a:schemeClr>
                </a:solidFill>
              </a:defRPr>
            </a:lvl4pPr>
            <a:lvl5pPr marL="1828800" lvl="4" indent="0">
              <a:buNone/>
              <a:defRPr lang="en-US" sz="1400" dirty="0">
                <a:solidFill>
                  <a:schemeClr val="tx1">
                    <a:tint val="75000"/>
                  </a:schemeClr>
                </a:solidFill>
              </a:defRPr>
            </a:lvl5pPr>
            <a:lvl6pPr marL="2286000" lvl="5" indent="0">
              <a:buNone/>
              <a:defRPr lang="en-US" sz="1400" dirty="0">
                <a:solidFill>
                  <a:schemeClr val="tx1">
                    <a:tint val="75000"/>
                  </a:schemeClr>
                </a:solidFill>
              </a:defRPr>
            </a:lvl6pPr>
            <a:lvl7pPr marL="2743200" lvl="6" indent="0">
              <a:buNone/>
              <a:defRPr lang="en-US" sz="1400" dirty="0">
                <a:solidFill>
                  <a:schemeClr val="tx1">
                    <a:tint val="75000"/>
                  </a:schemeClr>
                </a:solidFill>
              </a:defRPr>
            </a:lvl7pPr>
            <a:lvl8pPr marL="3200400" lvl="7" indent="0">
              <a:buNone/>
              <a:defRPr lang="en-US" sz="1400" dirty="0">
                <a:solidFill>
                  <a:schemeClr val="tx1">
                    <a:tint val="75000"/>
                  </a:schemeClr>
                </a:solidFill>
              </a:defRPr>
            </a:lvl8pPr>
            <a:lvl9pPr marL="3657600" lvl="8" indent="0">
              <a:buNone/>
              <a:defRPr lang="en-US" sz="1400" dirty="0">
                <a:solidFill>
                  <a:schemeClr val="tx1">
                    <a:tint val="75000"/>
                  </a:schemeClr>
                </a:solidFill>
              </a:defRPr>
            </a:lvl9pPr>
          </a:lstStyle>
          <a:p>
            <a:pPr lvl="0"/>
            <a:r>
              <a:rPr lang="en-US" dirty="0"/>
              <a:t>Click to edit Master text styles</a:t>
            </a:r>
          </a:p>
        </p:txBody>
      </p:sp>
      <p:sp>
        <p:nvSpPr>
          <p:cNvPr id="3" name="Title 1">
            <a:extLst>
              <a:ext uri="{2A18B128-C0C5-4AB3-9DCE-30CB9C4E7185}">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E385280A-152B-468E-9E4B-9E609674ED70}"/>
              </a:ext>
            </a:extLst>
          </p:cNvPr>
          <p:cNvSpPr>
            <a:spLocks noGrp="1"/>
          </p:cNvSpPr>
          <p:nvPr>
            <p:ph type="title" idx="1"/>
          </p:nvPr>
        </p:nvSpPr>
        <p:spPr>
          <a:xfrm>
            <a:off x="762000" y="2735662"/>
            <a:ext cx="7620000" cy="882263"/>
          </a:xfrm>
          <a:prstGeom prst="rect">
            <a:avLst/>
          </a:prstGeom>
        </p:spPr>
        <p:txBody>
          <a:bodyPr rtlCol="0" anchor="t"/>
          <a:lstStyle>
            <a:lvl1pPr lvl="0">
              <a:defRPr lang="en-US" sz="4000" dirty="0"/>
            </a:lvl1pPr>
          </a:lstStyle>
          <a:p>
            <a:r>
              <a:rPr lang="en-US" dirty="0"/>
              <a:t>Click to edit Master title style</a:t>
            </a:r>
          </a:p>
        </p:txBody>
      </p:sp>
      <p:sp>
        <p:nvSpPr>
          <p:cNvPr id="4" name="Slide Number Placeholder 5">
            <a:extLst>
              <a:ext uri="{C802F1B8-F7FC-46DA-AF78-BA48CEB6988B}">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DC9BAE0D-78B5-4819-B884-C621C92AF8AA}"/>
              </a:ext>
            </a:extLst>
          </p:cNvPr>
          <p:cNvSpPr>
            <a:spLocks noGrp="1"/>
          </p:cNvSpPr>
          <p:nvPr>
            <p:ph type="sldNum" sz="quarter" idx="12"/>
          </p:nvPr>
        </p:nvSpPr>
        <p:spPr/>
        <p:txBody>
          <a:bodyPr rtlCol="0"/>
          <a:lstStyle>
            <a:lvl1pPr lvl="0"/>
          </a:lstStyle>
          <a:p>
            <a:r>
              <a:rPr lang="en-US" dirty="0"/>
              <a:t>&lt;#&gt;</a:t>
            </a:r>
          </a:p>
        </p:txBody>
      </p:sp>
      <p:sp>
        <p:nvSpPr>
          <p:cNvPr id="5" name="Footer Placeholder 4">
            <a:extLst>
              <a:ext uri="{E29B1053-D3A7-438A-8895-ADE9936D8F60}">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474A3E94-8E29-4E95-9C30-FC5075166E20}"/>
              </a:ext>
            </a:extLst>
          </p:cNvPr>
          <p:cNvSpPr>
            <a:spLocks noGrp="1"/>
          </p:cNvSpPr>
          <p:nvPr>
            <p:ph type="ftr" sz="quarter" idx="11"/>
          </p:nvPr>
        </p:nvSpPr>
        <p:spPr/>
        <p:txBody>
          <a:bodyPr rtlCol="0"/>
          <a:lstStyle>
            <a:lvl1pPr lvl="0"/>
          </a:lstStyle>
          <a:p>
            <a:r>
              <a:rPr lang="en-US" dirty="0"/>
              <a:t>Footer</a:t>
            </a:r>
          </a:p>
        </p:txBody>
      </p:sp>
      <p:sp>
        <p:nvSpPr>
          <p:cNvPr id="6" name="Date Placeholder 3">
            <a:extLst>
              <a:ext uri="{8A741255-CC83-4FB0-BA3E-0B5E58E8C408}">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BB3F0C1E-3F7F-4FCF-8E3D-EA7C4213F6FE}"/>
              </a:ext>
            </a:extLst>
          </p:cNvPr>
          <p:cNvSpPr>
            <a:spLocks noGrp="1"/>
          </p:cNvSpPr>
          <p:nvPr>
            <p:ph type="dt" sz="half" idx="10"/>
          </p:nvPr>
        </p:nvSpPr>
        <p:spPr/>
        <p:txBody>
          <a:bodyPr rtlCol="0"/>
          <a:lstStyle>
            <a:lvl1pPr lvl="0"/>
          </a:lstStyle>
          <a:p>
            <a:r>
              <a:rPr lang="en-US" dirty="0"/>
              <a:t>Date</a:t>
            </a:r>
          </a:p>
        </p:txBody>
      </p:sp>
    </p:spTree>
    <p:extLst>
      <p:ext uri="{96EF03A5-B2EA-4A36-AE0F-0B4A14D8BBD8}">
        <p14:creationId xmlns="" xmlns:c="http://schemas.openxmlformats.org/drawingml/2006/chart" xmlns:cs="http://schemas.microsoft.com/office/drawing/2012/chartStyle" xmlns:ns1="http://schemas.openxmlformats.org/officeDocument/2006/extended-properties" xmlns:vt="http://schemas.openxmlformats.org/officeDocument/2006/docPropsVTypes" xmlns:p14="http://schemas.microsoft.com/office/powerpoint/2010/main" val="171471806793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4B40FF57-EF25-44AE-896C-3255C8094FB5}">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648F0581-3CDB-4929-A3D0-E1A8FC75DCBE}"/>
              </a:ext>
            </a:extLst>
          </p:cNvPr>
          <p:cNvSpPr>
            <a:spLocks noGrp="1"/>
          </p:cNvSpPr>
          <p:nvPr>
            <p:ph type="title"/>
          </p:nvPr>
        </p:nvSpPr>
        <p:spPr/>
        <p:txBody>
          <a:bodyPr rtlCol="0"/>
          <a:lstStyle>
            <a:lvl1pPr lvl="0"/>
          </a:lstStyle>
          <a:p>
            <a:r>
              <a:rPr lang="en-US" dirty="0"/>
              <a:t>Click to edit Master title style</a:t>
            </a:r>
          </a:p>
        </p:txBody>
      </p:sp>
      <p:sp>
        <p:nvSpPr>
          <p:cNvPr id="3" name="Content Placeholder 2">
            <a:extLst>
              <a:ext uri="{44F080B4-31BC-473E-91C9-255B7FE858F5}">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3071691F-08E1-4178-AC55-3D6D56698EE5}"/>
              </a:ext>
            </a:extLst>
          </p:cNvPr>
          <p:cNvSpPr>
            <a:spLocks noGrp="1"/>
          </p:cNvSpPr>
          <p:nvPr>
            <p:ph idx="1"/>
          </p:nvPr>
        </p:nvSpPr>
        <p:spPr>
          <a:xfrm>
            <a:off x="762000" y="1403352"/>
            <a:ext cx="3619500" cy="3069050"/>
          </a:xfrm>
        </p:spPr>
        <p:txBody>
          <a:bodyPr rtlCol="0"/>
          <a:lstStyle>
            <a:lvl1pPr lvl="0"/>
            <a:lvl2pPr lvl="1"/>
            <a:lvl3pPr lvl="2"/>
            <a:lvl4pPr lvl="3"/>
            <a:lvl5pPr lvl="4"/>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2">
            <a:extLst>
              <a:ext uri="{7B8E8498-E0B4-4F53-93EF-3A782972A041}">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D68C7A03-CDD8-4677-B8AC-7ADF12362D31}"/>
              </a:ext>
            </a:extLst>
          </p:cNvPr>
          <p:cNvSpPr>
            <a:spLocks noGrp="1"/>
          </p:cNvSpPr>
          <p:nvPr>
            <p:ph idx="2"/>
          </p:nvPr>
        </p:nvSpPr>
        <p:spPr>
          <a:xfrm>
            <a:off x="4752975" y="1403352"/>
            <a:ext cx="3619500" cy="3069050"/>
          </a:xfrm>
        </p:spPr>
        <p:txBody>
          <a:bodyPr rtlCol="0"/>
          <a:lstStyle>
            <a:lvl1pPr lvl="0"/>
            <a:lvl2pPr lvl="1"/>
            <a:lvl3pPr lvl="2"/>
            <a:lvl4pPr lvl="3"/>
            <a:lvl5pPr lvl="4"/>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Slide Number Placeholder 6">
            <a:extLst>
              <a:ext uri="{C7E17C94-5BDA-49D5-ACD9-05749AE307B0}">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918185DE-33C5-45D2-BFF6-ED650C5D9A49}"/>
              </a:ext>
            </a:extLst>
          </p:cNvPr>
          <p:cNvSpPr>
            <a:spLocks noGrp="1"/>
          </p:cNvSpPr>
          <p:nvPr>
            <p:ph type="sldNum" sz="quarter" idx="12"/>
          </p:nvPr>
        </p:nvSpPr>
        <p:spPr/>
        <p:txBody>
          <a:bodyPr rtlCol="0"/>
          <a:lstStyle/>
          <a:p>
            <a:r>
              <a:rPr lang="en-US" dirty="0"/>
              <a:t>&lt;#&gt;</a:t>
            </a:r>
          </a:p>
        </p:txBody>
      </p:sp>
      <p:sp>
        <p:nvSpPr>
          <p:cNvPr id="6" name="Footer Placeholder 5">
            <a:extLst>
              <a:ext uri="{8191ED2E-3812-4B95-A3C3-B5FD207405ED}">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BAD7752D-BD44-4D71-BAFF-FB592DEC5B83}"/>
              </a:ext>
            </a:extLst>
          </p:cNvPr>
          <p:cNvSpPr>
            <a:spLocks noGrp="1"/>
          </p:cNvSpPr>
          <p:nvPr>
            <p:ph type="ftr" sz="quarter" idx="11"/>
          </p:nvPr>
        </p:nvSpPr>
        <p:spPr/>
        <p:txBody>
          <a:bodyPr rtlCol="0"/>
          <a:lstStyle/>
          <a:p>
            <a:r>
              <a:rPr lang="en-US" dirty="0"/>
              <a:t>Footer</a:t>
            </a:r>
          </a:p>
        </p:txBody>
      </p:sp>
      <p:sp>
        <p:nvSpPr>
          <p:cNvPr id="7" name="Date Placeholder 4">
            <a:extLst>
              <a:ext uri="{9A001787-9D87-4222-8796-D0E28C7B0E82}">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E9D5E1DF-8F2A-42E2-AACB-A8ACF87B0685}"/>
              </a:ext>
            </a:extLst>
          </p:cNvPr>
          <p:cNvSpPr>
            <a:spLocks noGrp="1"/>
          </p:cNvSpPr>
          <p:nvPr>
            <p:ph type="dt" sz="half" idx="10"/>
          </p:nvPr>
        </p:nvSpPr>
        <p:spPr/>
        <p:txBody>
          <a:bodyPr rtlCol="0"/>
          <a:lstStyle/>
          <a:p>
            <a:r>
              <a:rPr lang="en-US" dirty="0"/>
              <a:t>Date</a:t>
            </a:r>
          </a:p>
        </p:txBody>
      </p:sp>
    </p:spTree>
    <p:extLst>
      <p:ext uri="{77FFFCD7-109F-49B1-BBC9-08EABF7471E4}">
        <p14:creationId xmlns="" xmlns:c="http://schemas.openxmlformats.org/drawingml/2006/chart" xmlns:cs="http://schemas.microsoft.com/office/drawing/2012/chartStyle" xmlns:ns1="http://schemas.openxmlformats.org/officeDocument/2006/extended-properties" xmlns:vt="http://schemas.openxmlformats.org/officeDocument/2006/docPropsVTypes" xmlns:p14="http://schemas.microsoft.com/office/powerpoint/2010/main" val="171471806793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ext Placeholder 2">
            <a:extLst>
              <a:ext uri="{473EA845-B73A-47FD-B4D7-4288B65336B2}">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8AAE6045-4360-4D73-9E65-A837460958AC}"/>
              </a:ext>
            </a:extLst>
          </p:cNvPr>
          <p:cNvSpPr>
            <a:spLocks noGrp="1"/>
          </p:cNvSpPr>
          <p:nvPr>
            <p:ph type="body"/>
          </p:nvPr>
        </p:nvSpPr>
        <p:spPr>
          <a:xfrm>
            <a:off x="762000" y="1400175"/>
            <a:ext cx="3619500" cy="540644"/>
          </a:xfrm>
          <a:prstGeom prst="rect">
            <a:avLst/>
          </a:prstGeom>
        </p:spPr>
        <p:txBody>
          <a:bodyPr rtlCol="0" anchor="ctr">
            <a:normAutofit/>
          </a:bodyPr>
          <a:lstStyle>
            <a:lvl1pPr marL="0" lvl="0" indent="0">
              <a:buNone/>
              <a:defRPr lang="en-US" sz="1600" b="0" i="0" cap="none" dirty="0">
                <a:solidFill>
                  <a:schemeClr val="accent1"/>
                </a:solidFill>
                <a:latin typeface="+mn-lt"/>
              </a:defRPr>
            </a:lvl1pPr>
            <a:lvl2pPr marL="457200" lvl="1" indent="0">
              <a:buNone/>
              <a:defRPr lang="en-US" sz="2000" b="1" dirty="0">
                <a:latin typeface="+mn-lt"/>
              </a:defRPr>
            </a:lvl2pPr>
            <a:lvl3pPr marL="914400" lvl="2" indent="0">
              <a:buNone/>
              <a:defRPr lang="en-US" sz="1800" b="1" dirty="0">
                <a:latin typeface="+mn-lt"/>
              </a:defRPr>
            </a:lvl3pPr>
            <a:lvl4pPr marL="1371600" lvl="3" indent="0">
              <a:buNone/>
              <a:defRPr lang="en-US" sz="1600" b="1" dirty="0">
                <a:latin typeface="+mn-lt"/>
              </a:defRPr>
            </a:lvl4pPr>
            <a:lvl5pPr marL="1828800" lvl="4" indent="0">
              <a:buNone/>
              <a:defRPr lang="en-US" sz="1600" b="1" dirty="0">
                <a:latin typeface="+mn-lt"/>
              </a:defRPr>
            </a:lvl5pPr>
            <a:lvl6pPr marL="2286000" lvl="5" indent="0">
              <a:buNone/>
              <a:defRPr lang="en-US" sz="1600" b="1" dirty="0">
                <a:latin typeface="+mn-lt"/>
              </a:defRPr>
            </a:lvl6pPr>
            <a:lvl7pPr marL="2743200" lvl="6" indent="0">
              <a:buNone/>
              <a:defRPr lang="en-US" sz="1600" b="1" dirty="0">
                <a:latin typeface="+mn-lt"/>
              </a:defRPr>
            </a:lvl7pPr>
            <a:lvl8pPr marL="3200400" lvl="7" indent="0">
              <a:buNone/>
              <a:defRPr lang="en-US" sz="1600" b="1" dirty="0">
                <a:latin typeface="+mn-lt"/>
              </a:defRPr>
            </a:lvl8pPr>
            <a:lvl9pPr marL="3657600" lvl="8" indent="0">
              <a:buNone/>
              <a:defRPr lang="en-US" sz="1600" b="1" dirty="0">
                <a:latin typeface="+mn-lt"/>
              </a:defRPr>
            </a:lvl9pPr>
          </a:lstStyle>
          <a:p>
            <a:pPr lvl="0"/>
            <a:r>
              <a:rPr lang="en-US" dirty="0"/>
              <a:t>Click to edit Master text styles</a:t>
            </a:r>
          </a:p>
        </p:txBody>
      </p:sp>
      <p:sp>
        <p:nvSpPr>
          <p:cNvPr id="3" name="Text Placeholder 4">
            <a:extLst>
              <a:ext uri="{85AA5D98-AF22-4462-9E10-5AC917CDE9FB}">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A8281A28-41F0-4863-B6D7-0F46FF0F0DE9}"/>
              </a:ext>
            </a:extLst>
          </p:cNvPr>
          <p:cNvSpPr>
            <a:spLocks noGrp="1"/>
          </p:cNvSpPr>
          <p:nvPr>
            <p:ph type="body" idx="1"/>
          </p:nvPr>
        </p:nvSpPr>
        <p:spPr>
          <a:xfrm>
            <a:off x="4754717" y="1400175"/>
            <a:ext cx="3619500" cy="540644"/>
          </a:xfrm>
          <a:prstGeom prst="rect">
            <a:avLst/>
          </a:prstGeom>
        </p:spPr>
        <p:txBody>
          <a:bodyPr rtlCol="0" anchor="ctr">
            <a:normAutofit/>
          </a:bodyPr>
          <a:lstStyle>
            <a:lvl1pPr marL="0" lvl="0" indent="0">
              <a:buNone/>
              <a:defRPr lang="en-US" sz="1600" b="0" i="0" cap="none" dirty="0">
                <a:solidFill>
                  <a:schemeClr val="accent1"/>
                </a:solidFill>
                <a:latin typeface="+mn-lt"/>
              </a:defRPr>
            </a:lvl1pPr>
            <a:lvl2pPr marL="457200" lvl="1" indent="0">
              <a:buNone/>
              <a:defRPr lang="en-US" sz="2000" b="1" dirty="0">
                <a:latin typeface="+mn-lt"/>
              </a:defRPr>
            </a:lvl2pPr>
            <a:lvl3pPr marL="914400" lvl="2" indent="0">
              <a:buNone/>
              <a:defRPr lang="en-US" sz="1800" b="1" dirty="0">
                <a:latin typeface="+mn-lt"/>
              </a:defRPr>
            </a:lvl3pPr>
            <a:lvl4pPr marL="1371600" lvl="3" indent="0">
              <a:buNone/>
              <a:defRPr lang="en-US" sz="1600" b="1" dirty="0">
                <a:latin typeface="+mn-lt"/>
              </a:defRPr>
            </a:lvl4pPr>
            <a:lvl5pPr marL="1828800" lvl="4" indent="0">
              <a:buNone/>
              <a:defRPr lang="en-US" sz="1600" b="1" dirty="0">
                <a:latin typeface="+mn-lt"/>
              </a:defRPr>
            </a:lvl5pPr>
            <a:lvl6pPr marL="2286000" lvl="5" indent="0">
              <a:buNone/>
              <a:defRPr lang="en-US" sz="1600" b="1" dirty="0">
                <a:latin typeface="+mn-lt"/>
              </a:defRPr>
            </a:lvl6pPr>
            <a:lvl7pPr marL="2743200" lvl="6" indent="0">
              <a:buNone/>
              <a:defRPr lang="en-US" sz="1600" b="1" dirty="0">
                <a:latin typeface="+mn-lt"/>
              </a:defRPr>
            </a:lvl7pPr>
            <a:lvl8pPr marL="3200400" lvl="7" indent="0">
              <a:buNone/>
              <a:defRPr lang="en-US" sz="1600" b="1" dirty="0">
                <a:latin typeface="+mn-lt"/>
              </a:defRPr>
            </a:lvl8pPr>
            <a:lvl9pPr marL="3657600" lvl="8" indent="0">
              <a:buNone/>
              <a:defRPr lang="en-US" sz="1600" b="1" dirty="0">
                <a:latin typeface="+mn-lt"/>
              </a:defRPr>
            </a:lvl9pPr>
          </a:lstStyle>
          <a:p>
            <a:pPr lvl="0"/>
            <a:r>
              <a:rPr lang="en-US" dirty="0"/>
              <a:t>Click to edit Master text styles</a:t>
            </a:r>
          </a:p>
        </p:txBody>
      </p:sp>
      <p:sp>
        <p:nvSpPr>
          <p:cNvPr id="4" name="Content Placeholder 2">
            <a:extLst>
              <a:ext uri="{3D25469C-863B-421F-AA94-2E78C473D1C0}">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AF6247DD-3598-43B7-8B92-B7F330A9A03C}"/>
              </a:ext>
            </a:extLst>
          </p:cNvPr>
          <p:cNvSpPr>
            <a:spLocks noGrp="1"/>
          </p:cNvSpPr>
          <p:nvPr>
            <p:ph idx="2"/>
          </p:nvPr>
        </p:nvSpPr>
        <p:spPr>
          <a:xfrm>
            <a:off x="762000" y="1961537"/>
            <a:ext cx="3619500" cy="2510865"/>
          </a:xfrm>
        </p:spPr>
        <p:txBody>
          <a:bodyPr rtlCol="0"/>
          <a:lstStyle>
            <a:lvl1pPr lvl="0"/>
            <a:lvl2pPr lvl="1"/>
            <a:lvl3pPr lvl="2"/>
            <a:lvl4pPr lvl="3"/>
            <a:lvl5pPr lvl="4"/>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itle 1">
            <a:extLst>
              <a:ext uri="{56754F5F-F7BE-47BC-A048-2B8F16AD588D}">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3D4B75E1-79CC-43DD-B357-8EE33D9FE5A2}"/>
              </a:ext>
            </a:extLst>
          </p:cNvPr>
          <p:cNvSpPr>
            <a:spLocks noGrp="1"/>
          </p:cNvSpPr>
          <p:nvPr>
            <p:ph type="title" idx="3"/>
          </p:nvPr>
        </p:nvSpPr>
        <p:spPr/>
        <p:txBody>
          <a:bodyPr rtlCol="0"/>
          <a:lstStyle>
            <a:lvl1pPr lvl="0"/>
          </a:lstStyle>
          <a:p>
            <a:r>
              <a:rPr lang="en-US" dirty="0"/>
              <a:t>Click to edit Master title style</a:t>
            </a:r>
          </a:p>
        </p:txBody>
      </p:sp>
      <p:sp>
        <p:nvSpPr>
          <p:cNvPr id="6" name="Content Placeholder 2">
            <a:extLst>
              <a:ext uri="{B1865203-AE44-457E-A298-972F27D97234}">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B83E760B-981B-48AB-8BB8-2FB5D70BF16A}"/>
              </a:ext>
            </a:extLst>
          </p:cNvPr>
          <p:cNvSpPr>
            <a:spLocks noGrp="1"/>
          </p:cNvSpPr>
          <p:nvPr>
            <p:ph idx="4"/>
          </p:nvPr>
        </p:nvSpPr>
        <p:spPr>
          <a:xfrm>
            <a:off x="4751443" y="1961537"/>
            <a:ext cx="3619500" cy="2510865"/>
          </a:xfrm>
        </p:spPr>
        <p:txBody>
          <a:bodyPr rtlCol="0"/>
          <a:lstStyle>
            <a:lvl1pPr lvl="0"/>
            <a:lvl2pPr lvl="1"/>
            <a:lvl3pPr lvl="2"/>
            <a:lvl4pPr lvl="3"/>
            <a:lvl5pPr lvl="4"/>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Date Placeholder 4">
            <a:extLst>
              <a:ext uri="{91694AB3-ADC1-480B-A6B7-0E4B980AE2F9}">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B4AA41F8-442B-4A9B-8844-E5205E551F13}"/>
              </a:ext>
            </a:extLst>
          </p:cNvPr>
          <p:cNvSpPr>
            <a:spLocks noGrp="1"/>
          </p:cNvSpPr>
          <p:nvPr>
            <p:ph type="dt" sz="half" idx="10"/>
          </p:nvPr>
        </p:nvSpPr>
        <p:spPr/>
        <p:txBody>
          <a:bodyPr rtlCol="0"/>
          <a:lstStyle/>
          <a:p>
            <a:r>
              <a:rPr lang="en-US" dirty="0"/>
              <a:t>Date</a:t>
            </a:r>
          </a:p>
        </p:txBody>
      </p:sp>
      <p:sp>
        <p:nvSpPr>
          <p:cNvPr id="8" name="Footer Placeholder 5">
            <a:extLst>
              <a:ext uri="{ABB86A42-8A05-41B8-AD06-C2DA34A7F785}">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AD42D37A-6A7C-4879-A13F-82DF29924107}"/>
              </a:ext>
            </a:extLst>
          </p:cNvPr>
          <p:cNvSpPr>
            <a:spLocks noGrp="1"/>
          </p:cNvSpPr>
          <p:nvPr>
            <p:ph type="ftr" sz="quarter" idx="11"/>
          </p:nvPr>
        </p:nvSpPr>
        <p:spPr/>
        <p:txBody>
          <a:bodyPr rtlCol="0"/>
          <a:lstStyle/>
          <a:p>
            <a:r>
              <a:rPr lang="en-US" dirty="0"/>
              <a:t>Footer</a:t>
            </a:r>
          </a:p>
        </p:txBody>
      </p:sp>
      <p:sp>
        <p:nvSpPr>
          <p:cNvPr id="9" name="Slide Number Placeholder 6">
            <a:extLst>
              <a:ext uri="{2825FE9B-44EE-43A9-8272-6C42C702016F}">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F5ACBD00-DB67-4321-A6AE-379F21E8B220}"/>
              </a:ext>
            </a:extLst>
          </p:cNvPr>
          <p:cNvSpPr>
            <a:spLocks noGrp="1"/>
          </p:cNvSpPr>
          <p:nvPr>
            <p:ph type="sldNum" sz="quarter" idx="12"/>
          </p:nvPr>
        </p:nvSpPr>
        <p:spPr/>
        <p:txBody>
          <a:bodyPr rtlCol="0"/>
          <a:lstStyle/>
          <a:p>
            <a:r>
              <a:rPr lang="en-US" dirty="0"/>
              <a:t>&lt;#&gt;</a:t>
            </a:r>
          </a:p>
        </p:txBody>
      </p:sp>
    </p:spTree>
    <p:extLst>
      <p:ext uri="{4F54CBA3-197E-495A-A72B-DCCF5E4FD32C}">
        <p14:creationId xmlns="" xmlns:c="http://schemas.openxmlformats.org/drawingml/2006/chart" xmlns:cs="http://schemas.microsoft.com/office/drawing/2012/chartStyle" xmlns:ns1="http://schemas.openxmlformats.org/officeDocument/2006/extended-properties" xmlns:vt="http://schemas.openxmlformats.org/officeDocument/2006/docPropsVTypes" xmlns:p14="http://schemas.microsoft.com/office/powerpoint/2010/main" val="171471806794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60E3EB8A-4FDA-49E2-9A63-6642CA832755}">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1AB6B383-0877-4389-A8CA-F465756C2B25}"/>
              </a:ext>
            </a:extLst>
          </p:cNvPr>
          <p:cNvSpPr>
            <a:spLocks noGrp="1"/>
          </p:cNvSpPr>
          <p:nvPr>
            <p:ph type="title"/>
          </p:nvPr>
        </p:nvSpPr>
        <p:spPr>
          <a:xfrm>
            <a:off x="762000" y="1914525"/>
            <a:ext cx="7620000" cy="857250"/>
          </a:xfrm>
        </p:spPr>
        <p:txBody>
          <a:bodyPr rtlCol="0" anchor="ctr"/>
          <a:lstStyle>
            <a:lvl1pPr lvl="0" algn="ctr">
              <a:defRPr lang="en-US" sz="3600" dirty="0"/>
            </a:lvl1pPr>
          </a:lstStyle>
          <a:p>
            <a:r>
              <a:rPr lang="en-US" dirty="0"/>
              <a:t>Click to edit Master title style</a:t>
            </a:r>
          </a:p>
        </p:txBody>
      </p:sp>
      <p:sp>
        <p:nvSpPr>
          <p:cNvPr id="3" name="Slide Number Placeholder 3">
            <a:extLst>
              <a:ext uri="{0C086FA4-B64D-4B3B-A774-4F83688858CD}">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1784FAF8-9890-4C7B-8658-5B76915C9305}"/>
              </a:ext>
            </a:extLst>
          </p:cNvPr>
          <p:cNvSpPr>
            <a:spLocks noGrp="1"/>
          </p:cNvSpPr>
          <p:nvPr>
            <p:ph type="sldNum" sz="quarter" idx="12"/>
          </p:nvPr>
        </p:nvSpPr>
        <p:spPr/>
        <p:txBody>
          <a:bodyPr rtlCol="0"/>
          <a:lstStyle/>
          <a:p>
            <a:r>
              <a:rPr lang="en-US" dirty="0"/>
              <a:t>&lt;#&gt;</a:t>
            </a:r>
          </a:p>
        </p:txBody>
      </p:sp>
      <p:sp>
        <p:nvSpPr>
          <p:cNvPr id="4" name="Footer Placeholder 2">
            <a:extLst>
              <a:ext uri="{8749DF5C-CB63-4CEF-9DDF-E9AB74B9CC67}">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59FE30BA-BBB8-4F55-ADE7-CF4F90C0D7A3}"/>
              </a:ext>
            </a:extLst>
          </p:cNvPr>
          <p:cNvSpPr>
            <a:spLocks noGrp="1"/>
          </p:cNvSpPr>
          <p:nvPr>
            <p:ph type="ftr" sz="quarter" idx="11"/>
          </p:nvPr>
        </p:nvSpPr>
        <p:spPr/>
        <p:txBody>
          <a:bodyPr rtlCol="0"/>
          <a:lstStyle/>
          <a:p>
            <a:r>
              <a:rPr lang="en-US" dirty="0"/>
              <a:t>Footer</a:t>
            </a:r>
          </a:p>
        </p:txBody>
      </p:sp>
      <p:sp>
        <p:nvSpPr>
          <p:cNvPr id="5" name="Date Placeholder 1">
            <a:extLst>
              <a:ext uri="{4BE75387-A696-4628-A561-B71F00523864}">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15DEBA9A-B2EB-4D6B-87AF-F85585F03D85}"/>
              </a:ext>
            </a:extLst>
          </p:cNvPr>
          <p:cNvSpPr>
            <a:spLocks noGrp="1"/>
          </p:cNvSpPr>
          <p:nvPr>
            <p:ph type="dt" sz="half" idx="10"/>
          </p:nvPr>
        </p:nvSpPr>
        <p:spPr/>
        <p:txBody>
          <a:bodyPr rtlCol="0"/>
          <a:lstStyle/>
          <a:p>
            <a:r>
              <a:rPr lang="en-US" dirty="0"/>
              <a:t>Date</a:t>
            </a:r>
          </a:p>
        </p:txBody>
      </p:sp>
    </p:spTree>
    <p:extLst>
      <p:ext uri="{571530DD-EAD9-4FF0-B061-4CECB4E87DC2}">
        <p14:creationId xmlns="" xmlns:c="http://schemas.openxmlformats.org/drawingml/2006/chart" xmlns:cs="http://schemas.microsoft.com/office/drawing/2012/chartStyle" xmlns:ns1="http://schemas.openxmlformats.org/officeDocument/2006/extended-properties" xmlns:vt="http://schemas.openxmlformats.org/officeDocument/2006/docPropsVTypes" xmlns:p14="http://schemas.microsoft.com/office/powerpoint/2010/main" val="171471806794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Slide Number Placeholder 3">
            <a:extLst>
              <a:ext uri="{1D8C717F-5DD0-4225-AA10-96B0D68CC084}">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8D5D734B-060A-4DDC-8C85-86C549B8C358}"/>
              </a:ext>
            </a:extLst>
          </p:cNvPr>
          <p:cNvSpPr>
            <a:spLocks noGrp="1"/>
          </p:cNvSpPr>
          <p:nvPr>
            <p:ph type="sldNum" sz="quarter" idx="12"/>
          </p:nvPr>
        </p:nvSpPr>
        <p:spPr/>
        <p:txBody>
          <a:bodyPr rtlCol="0"/>
          <a:lstStyle/>
          <a:p>
            <a:r>
              <a:rPr lang="en-US" dirty="0"/>
              <a:t>&lt;#&gt;</a:t>
            </a:r>
          </a:p>
        </p:txBody>
      </p:sp>
      <p:sp>
        <p:nvSpPr>
          <p:cNvPr id="3" name="Footer Placeholder 2">
            <a:extLst>
              <a:ext uri="{33396FA7-A205-4E09-9869-3294B716D535}">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68B312F9-3FEE-47D8-A56B-A29F6FDCC8F0}"/>
              </a:ext>
            </a:extLst>
          </p:cNvPr>
          <p:cNvSpPr>
            <a:spLocks noGrp="1"/>
          </p:cNvSpPr>
          <p:nvPr>
            <p:ph type="ftr" sz="quarter" idx="11"/>
          </p:nvPr>
        </p:nvSpPr>
        <p:spPr/>
        <p:txBody>
          <a:bodyPr rtlCol="0"/>
          <a:lstStyle/>
          <a:p>
            <a:r>
              <a:rPr lang="en-US" dirty="0"/>
              <a:t>Footer</a:t>
            </a:r>
          </a:p>
        </p:txBody>
      </p:sp>
      <p:sp>
        <p:nvSpPr>
          <p:cNvPr id="4" name="Date Placeholder 1">
            <a:extLst>
              <a:ext uri="{4DFF95D2-0AE8-4116-BBF2-6A84F11F8F1C}">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B75C54BA-5291-4BD3-B73F-F9B3196F44FF}"/>
              </a:ext>
            </a:extLst>
          </p:cNvPr>
          <p:cNvSpPr>
            <a:spLocks noGrp="1"/>
          </p:cNvSpPr>
          <p:nvPr>
            <p:ph type="dt" sz="half" idx="10"/>
          </p:nvPr>
        </p:nvSpPr>
        <p:spPr/>
        <p:txBody>
          <a:bodyPr rtlCol="0"/>
          <a:lstStyle/>
          <a:p>
            <a:r>
              <a:rPr lang="en-US" dirty="0"/>
              <a:t>Date</a:t>
            </a:r>
          </a:p>
        </p:txBody>
      </p:sp>
    </p:spTree>
    <p:extLst>
      <p:ext uri="{76C17C2B-B8A3-49DD-B517-9984FAC114A0}">
        <p14:creationId xmlns="" xmlns:c="http://schemas.openxmlformats.org/drawingml/2006/chart" xmlns:cs="http://schemas.microsoft.com/office/drawing/2012/chartStyle" xmlns:ns1="http://schemas.openxmlformats.org/officeDocument/2006/extended-properties" xmlns:vt="http://schemas.openxmlformats.org/officeDocument/2006/docPropsVTypes" xmlns:p14="http://schemas.microsoft.com/office/powerpoint/2010/main" val="171471806794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0922F3B6-F776-41ED-8ACE-236ECD299487}">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698FE4B7-15DC-47DF-9925-EBBA746A8744}"/>
              </a:ext>
            </a:extLst>
          </p:cNvPr>
          <p:cNvSpPr>
            <a:spLocks noGrp="1"/>
          </p:cNvSpPr>
          <p:nvPr>
            <p:ph type="title"/>
          </p:nvPr>
        </p:nvSpPr>
        <p:spPr/>
        <p:txBody>
          <a:bodyPr rtlCol="0"/>
          <a:lstStyle>
            <a:lvl1pPr lvl="0"/>
          </a:lstStyle>
          <a:p>
            <a:r>
              <a:rPr lang="en-US" dirty="0"/>
              <a:t>Click to edit Master title style</a:t>
            </a:r>
          </a:p>
        </p:txBody>
      </p:sp>
      <p:sp>
        <p:nvSpPr>
          <p:cNvPr id="3" name="Text Placeholder 3">
            <a:extLst>
              <a:ext uri="{9FC595C4-4B67-4A10-9447-C51CE00ACCE4}">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CC879FC6-77C5-40AD-8A34-1B864B4F97DC}"/>
              </a:ext>
            </a:extLst>
          </p:cNvPr>
          <p:cNvSpPr>
            <a:spLocks noGrp="1"/>
          </p:cNvSpPr>
          <p:nvPr>
            <p:ph type="body" idx="1"/>
          </p:nvPr>
        </p:nvSpPr>
        <p:spPr>
          <a:xfrm>
            <a:off x="762000" y="1455900"/>
            <a:ext cx="2822399" cy="2984400"/>
          </a:xfrm>
        </p:spPr>
        <p:txBody>
          <a:bodyPr lIns="91440" tIns="93600" rIns="91440" bIns="45720" rtlCol="0" anchor="t">
            <a:normAutofit/>
          </a:bodyPr>
          <a:lstStyle>
            <a:lvl1pPr marL="0" lvl="0" indent="0">
              <a:lnSpc>
                <a:spcPct val="100000"/>
              </a:lnSpc>
              <a:buNone/>
              <a:defRPr lang="en-US" b="0" dirty="0">
                <a:latin typeface="+mn-lt"/>
              </a:defRPr>
            </a:lvl1pPr>
          </a:lstStyle>
          <a:p>
            <a:r>
              <a:rPr lang="en-US" dirty="0"/>
              <a:t>Click to edit Master text styles</a:t>
            </a:r>
          </a:p>
        </p:txBody>
      </p:sp>
      <p:sp>
        <p:nvSpPr>
          <p:cNvPr id="4" name="Content Placeholder 2">
            <a:extLst>
              <a:ext uri="{9965EAF8-D15B-485E-A445-C97C255E1195}">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01DE2E3A-AC5D-4136-9FAA-5CD16ABBAE3E}"/>
              </a:ext>
            </a:extLst>
          </p:cNvPr>
          <p:cNvSpPr>
            <a:spLocks noGrp="1"/>
          </p:cNvSpPr>
          <p:nvPr>
            <p:ph idx="2"/>
          </p:nvPr>
        </p:nvSpPr>
        <p:spPr>
          <a:xfrm>
            <a:off x="3776758" y="1447800"/>
            <a:ext cx="4605242" cy="3000375"/>
          </a:xfrm>
        </p:spPr>
        <p:txBody>
          <a:bodyPr rtlCol="0"/>
          <a:lstStyle>
            <a:lvl1pPr lvl="0"/>
            <a:lvl2pPr lvl="1"/>
            <a:lvl3pPr lvl="2"/>
            <a:lvl4pPr lvl="3"/>
            <a:lvl5pPr lvl="4"/>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Slide Number Placeholder 3">
            <a:extLst>
              <a:ext uri="{A001762D-A637-43C5-A356-4AE5AAA982D8}">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61937138-D50F-4351-A7C7-916261543503}"/>
              </a:ext>
            </a:extLst>
          </p:cNvPr>
          <p:cNvSpPr>
            <a:spLocks noGrp="1"/>
          </p:cNvSpPr>
          <p:nvPr>
            <p:ph type="sldNum" sz="quarter" idx="12"/>
          </p:nvPr>
        </p:nvSpPr>
        <p:spPr/>
        <p:txBody>
          <a:bodyPr rtlCol="0"/>
          <a:lstStyle/>
          <a:p>
            <a:r>
              <a:rPr lang="en-US" dirty="0"/>
              <a:t>&lt;#&gt;</a:t>
            </a:r>
          </a:p>
        </p:txBody>
      </p:sp>
      <p:sp>
        <p:nvSpPr>
          <p:cNvPr id="6" name="Footer Placeholder 2">
            <a:extLst>
              <a:ext uri="{895CE02B-A8BF-4EE1-A4E8-AE878AE7A9C3}">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D3862E2D-D97D-4141-B561-5E0B00B35412}"/>
              </a:ext>
            </a:extLst>
          </p:cNvPr>
          <p:cNvSpPr>
            <a:spLocks noGrp="1"/>
          </p:cNvSpPr>
          <p:nvPr>
            <p:ph type="ftr" sz="quarter" idx="11"/>
          </p:nvPr>
        </p:nvSpPr>
        <p:spPr/>
        <p:txBody>
          <a:bodyPr rtlCol="0"/>
          <a:lstStyle/>
          <a:p>
            <a:r>
              <a:rPr lang="en-US" dirty="0"/>
              <a:t>Footer</a:t>
            </a:r>
          </a:p>
        </p:txBody>
      </p:sp>
      <p:sp>
        <p:nvSpPr>
          <p:cNvPr id="7" name="Date Placeholder 1">
            <a:extLst>
              <a:ext uri="{4AE686C4-6CFF-4D0F-AA3C-20F954DAE7C5}">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A7F42184-0DEB-4B4E-9E79-F9F13B01791D}"/>
              </a:ext>
            </a:extLst>
          </p:cNvPr>
          <p:cNvSpPr>
            <a:spLocks noGrp="1"/>
          </p:cNvSpPr>
          <p:nvPr>
            <p:ph type="dt" sz="half" idx="10"/>
          </p:nvPr>
        </p:nvSpPr>
        <p:spPr/>
        <p:txBody>
          <a:bodyPr rtlCol="0"/>
          <a:lstStyle/>
          <a:p>
            <a:r>
              <a:rPr lang="en-US" dirty="0"/>
              <a:t>Date</a:t>
            </a:r>
          </a:p>
        </p:txBody>
      </p:sp>
    </p:spTree>
    <p:extLst>
      <p:ext uri="{FB70730D-874C-4543-882D-CA3EB26B313D}">
        <p14:creationId xmlns="" xmlns:c="http://schemas.openxmlformats.org/drawingml/2006/chart" xmlns:cs="http://schemas.microsoft.com/office/drawing/2012/chartStyle" xmlns:ns1="http://schemas.openxmlformats.org/officeDocument/2006/extended-properties" xmlns:vt="http://schemas.openxmlformats.org/officeDocument/2006/docPropsVTypes" xmlns:p14="http://schemas.microsoft.com/office/powerpoint/2010/main" val="171471806794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Rectangle 16">
            <a:extLst>
              <a:ext uri="{D2FCCF90-802E-4CC4-827B-2B16799141BF}">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922A3E37-8FA1-46AC-81A2-6C40AC41D1B4}"/>
              </a:ext>
            </a:extLst>
          </p:cNvPr>
          <p:cNvSpPr/>
          <p:nvPr/>
        </p:nvSpPr>
        <p:spPr>
          <a:xfrm>
            <a:off x="3718307" y="1437411"/>
            <a:ext cx="4663693" cy="3037029"/>
          </a:xfrm>
          <a:prstGeom prst="rect">
            <a:avLst/>
          </a:prstGeom>
          <a:noFill/>
          <a:ln w="6350" cap="flat">
            <a:solidFill>
              <a:schemeClr val="bg1">
                <a:lumMod val="75000"/>
              </a:schemeClr>
            </a:solidFill>
            <a:miter lim="800000"/>
          </a:ln>
          <a:effectLst/>
        </p:spPr>
        <p:style>
          <a:lnRef idx="1">
            <a:schemeClr val="accent1"/>
          </a:lnRef>
          <a:fillRef idx="3">
            <a:schemeClr val="accent1"/>
          </a:fillRef>
          <a:effectRef idx="0">
            <a:schemeClr val="accent1"/>
          </a:effectRef>
          <a:fontRef idx="minor">
            <a:srgbClr val="FFFFFF"/>
          </a:fontRef>
        </p:style>
        <p:txBody>
          <a:bodyPr rtlCol="0" anchor="ctr"/>
          <a:lstStyle/>
          <a:p>
            <a:pPr algn="ctr"/>
            <a:endParaRPr lang="en-US" dirty="0">
              <a:latin typeface="+mn-lt"/>
            </a:endParaRPr>
          </a:p>
        </p:txBody>
      </p:sp>
      <p:sp>
        <p:nvSpPr>
          <p:cNvPr id="3" name="Title 1">
            <a:extLst>
              <a:ext uri="{8094B22F-CD54-4B7D-8DE5-57960FF1FE79}">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FE7BDC0D-335E-434D-B69B-DA11E30E38C2}"/>
              </a:ext>
            </a:extLst>
          </p:cNvPr>
          <p:cNvSpPr>
            <a:spLocks noGrp="1"/>
          </p:cNvSpPr>
          <p:nvPr>
            <p:ph type="title"/>
          </p:nvPr>
        </p:nvSpPr>
        <p:spPr/>
        <p:txBody>
          <a:bodyPr rtlCol="0"/>
          <a:lstStyle>
            <a:lvl1pPr lvl="0"/>
          </a:lstStyle>
          <a:p>
            <a:r>
              <a:rPr lang="en-US" dirty="0"/>
              <a:t>Click to edit Master title style</a:t>
            </a:r>
          </a:p>
        </p:txBody>
      </p:sp>
      <p:sp>
        <p:nvSpPr>
          <p:cNvPr id="4" name="Text Placeholder 3">
            <a:extLst>
              <a:ext uri="{91512416-DD35-47A5-8FC9-6657922B5832}">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74BA9BCD-3AE0-4C6F-B5DD-32D9247BD551}"/>
              </a:ext>
            </a:extLst>
          </p:cNvPr>
          <p:cNvSpPr>
            <a:spLocks noGrp="1"/>
          </p:cNvSpPr>
          <p:nvPr>
            <p:ph type="body" idx="1"/>
          </p:nvPr>
        </p:nvSpPr>
        <p:spPr>
          <a:xfrm>
            <a:off x="762000" y="1455900"/>
            <a:ext cx="2822399" cy="2984400"/>
          </a:xfrm>
        </p:spPr>
        <p:txBody>
          <a:bodyPr lIns="91440" tIns="93600" rIns="91440" bIns="45720" rtlCol="0" anchor="t">
            <a:normAutofit/>
          </a:bodyPr>
          <a:lstStyle>
            <a:lvl1pPr marL="0" lvl="0" indent="0">
              <a:lnSpc>
                <a:spcPct val="100000"/>
              </a:lnSpc>
              <a:buNone/>
              <a:defRPr lang="en-US" b="0" dirty="0">
                <a:latin typeface="+mn-lt"/>
              </a:defRPr>
            </a:lvl1pPr>
          </a:lstStyle>
          <a:p>
            <a:r>
              <a:rPr lang="en-US" dirty="0"/>
              <a:t>Click to edit Master text styles</a:t>
            </a:r>
          </a:p>
        </p:txBody>
      </p:sp>
      <p:sp>
        <p:nvSpPr>
          <p:cNvPr id="5" name="Picture Placeholder 2">
            <a:extLst>
              <a:ext uri="{FED23D5D-F322-4BA6-BCF6-861814C4DC9F}">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D186F682-CC7C-4D73-BBE4-55EB169BDB04}"/>
              </a:ext>
            </a:extLst>
          </p:cNvPr>
          <p:cNvSpPr>
            <a:spLocks noGrp="1"/>
          </p:cNvSpPr>
          <p:nvPr>
            <p:ph type="pic" idx="2"/>
          </p:nvPr>
        </p:nvSpPr>
        <p:spPr>
          <a:xfrm>
            <a:off x="3775220" y="1492944"/>
            <a:ext cx="4543283" cy="2925962"/>
          </a:xfrm>
          <a:solidFill>
            <a:schemeClr val="bg1">
              <a:lumMod val="95000"/>
            </a:schemeClr>
          </a:solidFill>
          <a:ln w="38100">
            <a:noFill/>
            <a:miter lim="800000"/>
          </a:ln>
        </p:spPr>
        <p:txBody>
          <a:bodyPr rtlCol="0"/>
          <a:lstStyle/>
          <a:p>
            <a:r>
              <a:rPr lang="en-US" dirty="0"/>
              <a:t>Click icon to add picture</a:t>
            </a:r>
          </a:p>
        </p:txBody>
      </p:sp>
      <p:sp>
        <p:nvSpPr>
          <p:cNvPr id="6" name="Slide Number Placeholder 4">
            <a:extLst>
              <a:ext uri="{6CF05167-DC11-421C-8C0A-DD337DEEEECA}">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A22373BA-E0D8-4E3E-ABDE-B56C0F9CCC31}"/>
              </a:ext>
            </a:extLst>
          </p:cNvPr>
          <p:cNvSpPr>
            <a:spLocks noGrp="1"/>
          </p:cNvSpPr>
          <p:nvPr>
            <p:ph type="sldNum" sz="quarter" idx="12"/>
          </p:nvPr>
        </p:nvSpPr>
        <p:spPr/>
        <p:txBody>
          <a:bodyPr rtlCol="0"/>
          <a:lstStyle/>
          <a:p>
            <a:r>
              <a:rPr lang="en-US" dirty="0"/>
              <a:t>&lt;#&gt;</a:t>
            </a:r>
          </a:p>
        </p:txBody>
      </p:sp>
      <p:sp>
        <p:nvSpPr>
          <p:cNvPr id="7" name="Footer Placeholder 3">
            <a:extLst>
              <a:ext uri="{1F6CA970-C0BD-4CFD-A2AF-D8EFB6E77A8D}">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42B08D01-3D1D-4FCA-80D6-131E9FDBC1BE}"/>
              </a:ext>
            </a:extLst>
          </p:cNvPr>
          <p:cNvSpPr>
            <a:spLocks noGrp="1"/>
          </p:cNvSpPr>
          <p:nvPr>
            <p:ph type="ftr" sz="quarter" idx="11"/>
          </p:nvPr>
        </p:nvSpPr>
        <p:spPr/>
        <p:txBody>
          <a:bodyPr rtlCol="0"/>
          <a:lstStyle/>
          <a:p>
            <a:r>
              <a:rPr lang="en-US" dirty="0"/>
              <a:t>Footer</a:t>
            </a:r>
          </a:p>
        </p:txBody>
      </p:sp>
      <p:sp>
        <p:nvSpPr>
          <p:cNvPr id="8" name="Date Placeholder 1">
            <a:extLst>
              <a:ext uri="{A072507A-8893-45CD-AEAE-209B90ACE3B5}">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16C1FF30-BC78-4FD3-909F-2070440AEE9D}"/>
              </a:ext>
            </a:extLst>
          </p:cNvPr>
          <p:cNvSpPr>
            <a:spLocks noGrp="1"/>
          </p:cNvSpPr>
          <p:nvPr>
            <p:ph type="dt" sz="half" idx="10"/>
          </p:nvPr>
        </p:nvSpPr>
        <p:spPr/>
        <p:txBody>
          <a:bodyPr rtlCol="0"/>
          <a:lstStyle/>
          <a:p>
            <a:r>
              <a:rPr lang="en-US" dirty="0"/>
              <a:t>Date</a:t>
            </a:r>
          </a:p>
        </p:txBody>
      </p:sp>
    </p:spTree>
    <p:extLst>
      <p:ext uri="{607F7B4A-C339-4A16-BB3B-5D73D47930FB}">
        <p14:creationId xmlns="" xmlns:c="http://schemas.openxmlformats.org/drawingml/2006/chart" xmlns:cs="http://schemas.microsoft.com/office/drawing/2012/chartStyle" xmlns:ns1="http://schemas.openxmlformats.org/officeDocument/2006/extended-properties" xmlns:vt="http://schemas.openxmlformats.org/officeDocument/2006/docPropsVTypes" xmlns:p14="http://schemas.microsoft.com/office/powerpoint/2010/main" val="171471806794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lideMaster1">
    <p:bg>
      <p:bgRef idx="1001">
        <a:schemeClr val="bg1"/>
      </p:bgRef>
    </p:bg>
    <p:spTree>
      <p:nvGrpSpPr>
        <p:cNvPr id="1" name=""/>
        <p:cNvGrpSpPr/>
        <p:nvPr/>
      </p:nvGrpSpPr>
      <p:grpSpPr>
        <a:xfrm>
          <a:off x="0" y="0"/>
          <a:ext cx="0" cy="0"/>
          <a:chOff x="0" y="0"/>
          <a:chExt cx="0" cy="0"/>
        </a:xfrm>
      </p:grpSpPr>
      <p:sp>
        <p:nvSpPr>
          <p:cNvPr id="2" name="Slide Number Placeholder 5" hidden="1">
            <a:extLst>
              <a:ext uri="{FA1C7FEE-2F13-45AC-8875-E705F8E84110}">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25D00E66-07BE-45D2-8B19-2C7C5D4626C9}"/>
              </a:ext>
            </a:extLst>
          </p:cNvPr>
          <p:cNvSpPr txBox="1">
            <a:spLocks noGrp="1"/>
          </p:cNvSpPr>
          <p:nvPr/>
        </p:nvSpPr>
        <p:spPr>
          <a:xfrm>
            <a:off x="6123448" y="4771233"/>
            <a:ext cx="2133600" cy="273844"/>
          </a:xfrm>
          <a:prstGeom prst="rect">
            <a:avLst/>
          </a:prstGeom>
          <a:effectLst/>
        </p:spPr>
        <p:txBody>
          <a:bodyPr lIns="91440" tIns="45720" rIns="91440" bIns="45720" numCol="1" spcCol="0" rtlCol="0" anchor="ctr"/>
          <a:lstStyle>
            <a:lvl1pPr marL="0" lvl="0" algn="r" rtl="0">
              <a:lnSpc>
                <a:spcPct val="100000"/>
              </a:lnSpc>
              <a:defRPr lang="en-US" sz="600" b="0" i="0" dirty="0">
                <a:solidFill>
                  <a:schemeClr val="bg1">
                    <a:lumMod val="50000"/>
                  </a:schemeClr>
                </a:solidFill>
                <a:latin typeface="Roboto"/>
              </a:defRPr>
            </a:lvl1pPr>
            <a:lvl2pPr marL="457200" lvl="1" algn="l" rtl="0">
              <a:lnSpc>
                <a:spcPct val="100000"/>
              </a:lnSpc>
              <a:defRPr lang="en-US" sz="1800" dirty="0">
                <a:solidFill>
                  <a:schemeClr val="tx1"/>
                </a:solidFill>
                <a:latin typeface="Roboto"/>
              </a:defRPr>
            </a:lvl2pPr>
            <a:lvl3pPr marL="914400" lvl="2" algn="l" rtl="0">
              <a:lnSpc>
                <a:spcPct val="100000"/>
              </a:lnSpc>
              <a:defRPr lang="en-US" sz="1800" dirty="0">
                <a:solidFill>
                  <a:schemeClr val="tx1"/>
                </a:solidFill>
                <a:latin typeface="Roboto"/>
              </a:defRPr>
            </a:lvl3pPr>
            <a:lvl4pPr marL="1371600" lvl="3" algn="l" rtl="0">
              <a:lnSpc>
                <a:spcPct val="100000"/>
              </a:lnSpc>
              <a:defRPr lang="en-US" sz="1800" dirty="0">
                <a:solidFill>
                  <a:schemeClr val="tx1"/>
                </a:solidFill>
                <a:latin typeface="Roboto"/>
              </a:defRPr>
            </a:lvl4pPr>
            <a:lvl5pPr marL="1828800" lvl="4" algn="l" rtl="0">
              <a:lnSpc>
                <a:spcPct val="100000"/>
              </a:lnSpc>
              <a:defRPr lang="en-US" sz="1800" dirty="0">
                <a:solidFill>
                  <a:schemeClr val="tx1"/>
                </a:solidFill>
                <a:latin typeface="Roboto"/>
              </a:defRPr>
            </a:lvl5pPr>
            <a:lvl6pPr marL="2286000" lvl="5" algn="l" rtl="0">
              <a:lnSpc>
                <a:spcPct val="100000"/>
              </a:lnSpc>
              <a:defRPr lang="en-US" sz="1800" dirty="0">
                <a:solidFill>
                  <a:schemeClr val="tx1"/>
                </a:solidFill>
                <a:latin typeface="Roboto"/>
              </a:defRPr>
            </a:lvl6pPr>
            <a:lvl7pPr marL="2743200" lvl="6" algn="l" rtl="0">
              <a:lnSpc>
                <a:spcPct val="100000"/>
              </a:lnSpc>
              <a:defRPr lang="en-US" sz="1800" dirty="0">
                <a:solidFill>
                  <a:schemeClr val="tx1"/>
                </a:solidFill>
                <a:latin typeface="Roboto"/>
              </a:defRPr>
            </a:lvl7pPr>
            <a:lvl8pPr marL="3200400" lvl="7" algn="l" rtl="0">
              <a:lnSpc>
                <a:spcPct val="100000"/>
              </a:lnSpc>
              <a:defRPr lang="en-US" sz="1800" dirty="0">
                <a:solidFill>
                  <a:schemeClr val="tx1"/>
                </a:solidFill>
                <a:latin typeface="Roboto"/>
              </a:defRPr>
            </a:lvl8pPr>
            <a:lvl9pPr marL="3657600" lvl="8" algn="l" rtl="0">
              <a:lnSpc>
                <a:spcPct val="100000"/>
              </a:lnSpc>
              <a:defRPr lang="en-US" sz="1800" dirty="0">
                <a:solidFill>
                  <a:schemeClr val="tx1"/>
                </a:solidFill>
                <a:latin typeface="Roboto"/>
              </a:defRPr>
            </a:lvl9pPr>
          </a:lstStyle>
          <a:p>
            <a:pPr marL="0" lvl="0" algn="r" rtl="0">
              <a:defRPr lang="en-US" sz="600" b="0" i="0" dirty="0">
                <a:solidFill>
                  <a:schemeClr val="bg1">
                    <a:lumMod val="50000"/>
                  </a:schemeClr>
                </a:solidFill>
                <a:latin typeface="+mn-lt"/>
              </a:defRPr>
            </a:pPr>
            <a:r>
              <a:rPr lang="en-US" dirty="0"/>
              <a:t>&lt;#&gt;</a:t>
            </a:r>
          </a:p>
        </p:txBody>
      </p:sp>
      <p:sp>
        <p:nvSpPr>
          <p:cNvPr id="3" name="Footer Placeholder 4" hidden="1">
            <a:extLst>
              <a:ext uri="{6CF449F7-ED77-4B15-980A-9ACFF6B31D1C}">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126B22BE-9583-4005-AE88-B9675057D917}"/>
              </a:ext>
            </a:extLst>
          </p:cNvPr>
          <p:cNvSpPr txBox="1">
            <a:spLocks noGrp="1"/>
          </p:cNvSpPr>
          <p:nvPr/>
        </p:nvSpPr>
        <p:spPr>
          <a:xfrm>
            <a:off x="3124200" y="4771233"/>
            <a:ext cx="2895600" cy="273844"/>
          </a:xfrm>
          <a:prstGeom prst="rect">
            <a:avLst/>
          </a:prstGeom>
          <a:effectLst/>
        </p:spPr>
        <p:txBody>
          <a:bodyPr lIns="91440" tIns="45720" rIns="91440" bIns="45720" numCol="1" spcCol="0" rtlCol="0" anchor="ctr"/>
          <a:lstStyle>
            <a:lvl1pPr marL="0" lvl="0" algn="ctr" rtl="0">
              <a:lnSpc>
                <a:spcPct val="100000"/>
              </a:lnSpc>
              <a:defRPr lang="en-US" sz="600" b="0" i="0" dirty="0">
                <a:solidFill>
                  <a:schemeClr val="bg1">
                    <a:lumMod val="50000"/>
                  </a:schemeClr>
                </a:solidFill>
                <a:latin typeface="Roboto"/>
              </a:defRPr>
            </a:lvl1pPr>
            <a:lvl2pPr marL="457200" lvl="1" algn="l" rtl="0">
              <a:lnSpc>
                <a:spcPct val="100000"/>
              </a:lnSpc>
              <a:defRPr lang="en-US" sz="1800" dirty="0">
                <a:solidFill>
                  <a:schemeClr val="tx1"/>
                </a:solidFill>
                <a:latin typeface="Roboto"/>
              </a:defRPr>
            </a:lvl2pPr>
            <a:lvl3pPr marL="914400" lvl="2" algn="l" rtl="0">
              <a:lnSpc>
                <a:spcPct val="100000"/>
              </a:lnSpc>
              <a:defRPr lang="en-US" sz="1800" dirty="0">
                <a:solidFill>
                  <a:schemeClr val="tx1"/>
                </a:solidFill>
                <a:latin typeface="Roboto"/>
              </a:defRPr>
            </a:lvl3pPr>
            <a:lvl4pPr marL="1371600" lvl="3" algn="l" rtl="0">
              <a:lnSpc>
                <a:spcPct val="100000"/>
              </a:lnSpc>
              <a:defRPr lang="en-US" sz="1800" dirty="0">
                <a:solidFill>
                  <a:schemeClr val="tx1"/>
                </a:solidFill>
                <a:latin typeface="Roboto"/>
              </a:defRPr>
            </a:lvl4pPr>
            <a:lvl5pPr marL="1828800" lvl="4" algn="l" rtl="0">
              <a:lnSpc>
                <a:spcPct val="100000"/>
              </a:lnSpc>
              <a:defRPr lang="en-US" sz="1800" dirty="0">
                <a:solidFill>
                  <a:schemeClr val="tx1"/>
                </a:solidFill>
                <a:latin typeface="Roboto"/>
              </a:defRPr>
            </a:lvl5pPr>
            <a:lvl6pPr marL="2286000" lvl="5" algn="l" rtl="0">
              <a:lnSpc>
                <a:spcPct val="100000"/>
              </a:lnSpc>
              <a:defRPr lang="en-US" sz="1800" dirty="0">
                <a:solidFill>
                  <a:schemeClr val="tx1"/>
                </a:solidFill>
                <a:latin typeface="Roboto"/>
              </a:defRPr>
            </a:lvl6pPr>
            <a:lvl7pPr marL="2743200" lvl="6" algn="l" rtl="0">
              <a:lnSpc>
                <a:spcPct val="100000"/>
              </a:lnSpc>
              <a:defRPr lang="en-US" sz="1800" dirty="0">
                <a:solidFill>
                  <a:schemeClr val="tx1"/>
                </a:solidFill>
                <a:latin typeface="Roboto"/>
              </a:defRPr>
            </a:lvl7pPr>
            <a:lvl8pPr marL="3200400" lvl="7" algn="l" rtl="0">
              <a:lnSpc>
                <a:spcPct val="100000"/>
              </a:lnSpc>
              <a:defRPr lang="en-US" sz="1800" dirty="0">
                <a:solidFill>
                  <a:schemeClr val="tx1"/>
                </a:solidFill>
                <a:latin typeface="Roboto"/>
              </a:defRPr>
            </a:lvl8pPr>
            <a:lvl9pPr marL="3657600" lvl="8" algn="l" rtl="0">
              <a:lnSpc>
                <a:spcPct val="100000"/>
              </a:lnSpc>
              <a:defRPr lang="en-US" sz="1800" dirty="0">
                <a:solidFill>
                  <a:schemeClr val="tx1"/>
                </a:solidFill>
                <a:latin typeface="Roboto"/>
              </a:defRPr>
            </a:lvl9pPr>
          </a:lstStyle>
          <a:p>
            <a:pPr marL="0" lvl="0" algn="ctr" rtl="0">
              <a:defRPr lang="en-US" sz="600" b="0" i="0" dirty="0">
                <a:solidFill>
                  <a:schemeClr val="bg1">
                    <a:lumMod val="50000"/>
                  </a:schemeClr>
                </a:solidFill>
                <a:latin typeface="+mn-lt"/>
              </a:defRPr>
            </a:pPr>
            <a:r>
              <a:rPr lang="en-US" dirty="0"/>
              <a:t>Footer</a:t>
            </a:r>
          </a:p>
        </p:txBody>
      </p:sp>
      <p:sp>
        <p:nvSpPr>
          <p:cNvPr id="4" name="Date Placeholder 3" hidden="1">
            <a:extLst>
              <a:ext uri="{2F4B0738-0530-4CF9-B953-CFFCB8CC2D1E}">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4F6DA756-5407-445A-AB38-2B7A5D067C6C}"/>
              </a:ext>
            </a:extLst>
          </p:cNvPr>
          <p:cNvSpPr txBox="1">
            <a:spLocks noGrp="1"/>
          </p:cNvSpPr>
          <p:nvPr/>
        </p:nvSpPr>
        <p:spPr>
          <a:xfrm>
            <a:off x="894633" y="4771233"/>
            <a:ext cx="2133600" cy="273844"/>
          </a:xfrm>
          <a:prstGeom prst="rect">
            <a:avLst/>
          </a:prstGeom>
          <a:effectLst/>
        </p:spPr>
        <p:txBody>
          <a:bodyPr lIns="91440" tIns="45720" rIns="91440" bIns="45720" numCol="1" spcCol="0" rtlCol="0" anchor="ctr"/>
          <a:lstStyle>
            <a:lvl1pPr marL="0" lvl="0" algn="l" rtl="0">
              <a:lnSpc>
                <a:spcPct val="100000"/>
              </a:lnSpc>
              <a:defRPr lang="en-US" sz="600" b="0" i="0" dirty="0">
                <a:solidFill>
                  <a:schemeClr val="bg1">
                    <a:lumMod val="50000"/>
                  </a:schemeClr>
                </a:solidFill>
                <a:latin typeface="Roboto"/>
              </a:defRPr>
            </a:lvl1pPr>
            <a:lvl2pPr marL="457200" lvl="1" algn="l" rtl="0">
              <a:lnSpc>
                <a:spcPct val="100000"/>
              </a:lnSpc>
              <a:defRPr lang="en-US" sz="1800" dirty="0">
                <a:solidFill>
                  <a:schemeClr val="tx1"/>
                </a:solidFill>
                <a:latin typeface="Roboto"/>
              </a:defRPr>
            </a:lvl2pPr>
            <a:lvl3pPr marL="914400" lvl="2" algn="l" rtl="0">
              <a:lnSpc>
                <a:spcPct val="100000"/>
              </a:lnSpc>
              <a:defRPr lang="en-US" sz="1800" dirty="0">
                <a:solidFill>
                  <a:schemeClr val="tx1"/>
                </a:solidFill>
                <a:latin typeface="Roboto"/>
              </a:defRPr>
            </a:lvl3pPr>
            <a:lvl4pPr marL="1371600" lvl="3" algn="l" rtl="0">
              <a:lnSpc>
                <a:spcPct val="100000"/>
              </a:lnSpc>
              <a:defRPr lang="en-US" sz="1800" dirty="0">
                <a:solidFill>
                  <a:schemeClr val="tx1"/>
                </a:solidFill>
                <a:latin typeface="Roboto"/>
              </a:defRPr>
            </a:lvl4pPr>
            <a:lvl5pPr marL="1828800" lvl="4" algn="l" rtl="0">
              <a:lnSpc>
                <a:spcPct val="100000"/>
              </a:lnSpc>
              <a:defRPr lang="en-US" sz="1800" dirty="0">
                <a:solidFill>
                  <a:schemeClr val="tx1"/>
                </a:solidFill>
                <a:latin typeface="Roboto"/>
              </a:defRPr>
            </a:lvl5pPr>
            <a:lvl6pPr marL="2286000" lvl="5" algn="l" rtl="0">
              <a:lnSpc>
                <a:spcPct val="100000"/>
              </a:lnSpc>
              <a:defRPr lang="en-US" sz="1800" dirty="0">
                <a:solidFill>
                  <a:schemeClr val="tx1"/>
                </a:solidFill>
                <a:latin typeface="Roboto"/>
              </a:defRPr>
            </a:lvl6pPr>
            <a:lvl7pPr marL="2743200" lvl="6" algn="l" rtl="0">
              <a:lnSpc>
                <a:spcPct val="100000"/>
              </a:lnSpc>
              <a:defRPr lang="en-US" sz="1800" dirty="0">
                <a:solidFill>
                  <a:schemeClr val="tx1"/>
                </a:solidFill>
                <a:latin typeface="Roboto"/>
              </a:defRPr>
            </a:lvl7pPr>
            <a:lvl8pPr marL="3200400" lvl="7" algn="l" rtl="0">
              <a:lnSpc>
                <a:spcPct val="100000"/>
              </a:lnSpc>
              <a:defRPr lang="en-US" sz="1800" dirty="0">
                <a:solidFill>
                  <a:schemeClr val="tx1"/>
                </a:solidFill>
                <a:latin typeface="Roboto"/>
              </a:defRPr>
            </a:lvl8pPr>
            <a:lvl9pPr marL="3657600" lvl="8" algn="l" rtl="0">
              <a:lnSpc>
                <a:spcPct val="100000"/>
              </a:lnSpc>
              <a:defRPr lang="en-US" sz="1800" dirty="0">
                <a:solidFill>
                  <a:schemeClr val="tx1"/>
                </a:solidFill>
                <a:latin typeface="Roboto"/>
              </a:defRPr>
            </a:lvl9pPr>
          </a:lstStyle>
          <a:p>
            <a:pPr marL="0" lvl="0" algn="l" rtl="0">
              <a:defRPr lang="en-US" sz="600" b="0" i="0" dirty="0">
                <a:solidFill>
                  <a:schemeClr val="bg1">
                    <a:lumMod val="50000"/>
                  </a:schemeClr>
                </a:solidFill>
                <a:latin typeface="+mn-lt"/>
              </a:defRPr>
            </a:pPr>
            <a:r>
              <a:rPr lang="en-US" dirty="0"/>
              <a:t>Date</a:t>
            </a:r>
          </a:p>
        </p:txBody>
      </p:sp>
      <p:sp>
        <p:nvSpPr>
          <p:cNvPr id="5" name="Slide Number Placeholder 5" hidden="1">
            <a:extLst>
              <a:ext uri="{FEACAD43-816A-49CE-A73B-93B25635EE0E}">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749BBD6E-F301-45B8-8A42-E09A9D008B1C}"/>
              </a:ext>
            </a:extLst>
          </p:cNvPr>
          <p:cNvSpPr txBox="1">
            <a:spLocks noGrp="1"/>
          </p:cNvSpPr>
          <p:nvPr/>
        </p:nvSpPr>
        <p:spPr>
          <a:xfrm>
            <a:off x="6123448" y="4771233"/>
            <a:ext cx="2133600" cy="273844"/>
          </a:xfrm>
          <a:prstGeom prst="rect">
            <a:avLst/>
          </a:prstGeom>
          <a:effectLst/>
        </p:spPr>
        <p:txBody>
          <a:bodyPr lIns="91440" tIns="45720" rIns="91440" bIns="45720" numCol="1" spcCol="0" rtlCol="0" anchor="ctr"/>
          <a:lstStyle>
            <a:lvl1pPr marL="0" lvl="0" algn="r" rtl="0">
              <a:lnSpc>
                <a:spcPct val="100000"/>
              </a:lnSpc>
              <a:defRPr lang="en-US" sz="600" b="0" i="0" dirty="0">
                <a:solidFill>
                  <a:schemeClr val="bg1">
                    <a:lumMod val="50000"/>
                  </a:schemeClr>
                </a:solidFill>
                <a:latin typeface="Roboto"/>
              </a:defRPr>
            </a:lvl1pPr>
            <a:lvl2pPr marL="457200" lvl="1" algn="l" rtl="0">
              <a:lnSpc>
                <a:spcPct val="100000"/>
              </a:lnSpc>
              <a:defRPr lang="en-US" sz="1800" dirty="0">
                <a:solidFill>
                  <a:schemeClr val="tx1"/>
                </a:solidFill>
                <a:latin typeface="Roboto"/>
              </a:defRPr>
            </a:lvl2pPr>
            <a:lvl3pPr marL="914400" lvl="2" algn="l" rtl="0">
              <a:lnSpc>
                <a:spcPct val="100000"/>
              </a:lnSpc>
              <a:defRPr lang="en-US" sz="1800" dirty="0">
                <a:solidFill>
                  <a:schemeClr val="tx1"/>
                </a:solidFill>
                <a:latin typeface="Roboto"/>
              </a:defRPr>
            </a:lvl3pPr>
            <a:lvl4pPr marL="1371600" lvl="3" algn="l" rtl="0">
              <a:lnSpc>
                <a:spcPct val="100000"/>
              </a:lnSpc>
              <a:defRPr lang="en-US" sz="1800" dirty="0">
                <a:solidFill>
                  <a:schemeClr val="tx1"/>
                </a:solidFill>
                <a:latin typeface="Roboto"/>
              </a:defRPr>
            </a:lvl4pPr>
            <a:lvl5pPr marL="1828800" lvl="4" algn="l" rtl="0">
              <a:lnSpc>
                <a:spcPct val="100000"/>
              </a:lnSpc>
              <a:defRPr lang="en-US" sz="1800" dirty="0">
                <a:solidFill>
                  <a:schemeClr val="tx1"/>
                </a:solidFill>
                <a:latin typeface="Roboto"/>
              </a:defRPr>
            </a:lvl5pPr>
            <a:lvl6pPr marL="2286000" lvl="5" algn="l" rtl="0">
              <a:lnSpc>
                <a:spcPct val="100000"/>
              </a:lnSpc>
              <a:defRPr lang="en-US" sz="1800" dirty="0">
                <a:solidFill>
                  <a:schemeClr val="tx1"/>
                </a:solidFill>
                <a:latin typeface="Roboto"/>
              </a:defRPr>
            </a:lvl6pPr>
            <a:lvl7pPr marL="2743200" lvl="6" algn="l" rtl="0">
              <a:lnSpc>
                <a:spcPct val="100000"/>
              </a:lnSpc>
              <a:defRPr lang="en-US" sz="1800" dirty="0">
                <a:solidFill>
                  <a:schemeClr val="tx1"/>
                </a:solidFill>
                <a:latin typeface="Roboto"/>
              </a:defRPr>
            </a:lvl7pPr>
            <a:lvl8pPr marL="3200400" lvl="7" algn="l" rtl="0">
              <a:lnSpc>
                <a:spcPct val="100000"/>
              </a:lnSpc>
              <a:defRPr lang="en-US" sz="1800" dirty="0">
                <a:solidFill>
                  <a:schemeClr val="tx1"/>
                </a:solidFill>
                <a:latin typeface="Roboto"/>
              </a:defRPr>
            </a:lvl8pPr>
            <a:lvl9pPr marL="3657600" lvl="8" algn="l" rtl="0">
              <a:lnSpc>
                <a:spcPct val="100000"/>
              </a:lnSpc>
              <a:defRPr lang="en-US" sz="1800" dirty="0">
                <a:solidFill>
                  <a:schemeClr val="tx1"/>
                </a:solidFill>
                <a:latin typeface="Roboto"/>
              </a:defRPr>
            </a:lvl9pPr>
          </a:lstStyle>
          <a:p>
            <a:pPr marL="0" lvl="0" algn="r" rtl="0">
              <a:defRPr lang="en-US" sz="600" b="0" i="0" dirty="0">
                <a:solidFill>
                  <a:schemeClr val="bg1">
                    <a:lumMod val="50000"/>
                  </a:schemeClr>
                </a:solidFill>
                <a:latin typeface="+mn-lt"/>
              </a:defRPr>
            </a:pPr>
            <a:r>
              <a:rPr lang="en-US" dirty="0"/>
              <a:t>&lt;#&gt;</a:t>
            </a:r>
          </a:p>
        </p:txBody>
      </p:sp>
      <p:sp>
        <p:nvSpPr>
          <p:cNvPr id="6" name="Footer Placeholder 4" hidden="1">
            <a:extLst>
              <a:ext uri="{E97A0E67-7329-4C6F-A3C7-2A2A9AE2846C}">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B454E7D1-8308-4FD3-8CD0-362E9837CA4A}"/>
              </a:ext>
            </a:extLst>
          </p:cNvPr>
          <p:cNvSpPr txBox="1">
            <a:spLocks noGrp="1"/>
          </p:cNvSpPr>
          <p:nvPr/>
        </p:nvSpPr>
        <p:spPr>
          <a:xfrm>
            <a:off x="3124200" y="4771233"/>
            <a:ext cx="2895600" cy="273844"/>
          </a:xfrm>
          <a:prstGeom prst="rect">
            <a:avLst/>
          </a:prstGeom>
          <a:effectLst/>
        </p:spPr>
        <p:txBody>
          <a:bodyPr lIns="91440" tIns="45720" rIns="91440" bIns="45720" numCol="1" spcCol="0" rtlCol="0" anchor="ctr"/>
          <a:lstStyle>
            <a:lvl1pPr marL="0" lvl="0" algn="ctr" rtl="0">
              <a:lnSpc>
                <a:spcPct val="100000"/>
              </a:lnSpc>
              <a:defRPr lang="en-US" sz="600" b="0" i="0" dirty="0">
                <a:solidFill>
                  <a:schemeClr val="bg1">
                    <a:lumMod val="50000"/>
                  </a:schemeClr>
                </a:solidFill>
                <a:latin typeface="Roboto"/>
              </a:defRPr>
            </a:lvl1pPr>
            <a:lvl2pPr marL="457200" lvl="1" algn="l" rtl="0">
              <a:lnSpc>
                <a:spcPct val="100000"/>
              </a:lnSpc>
              <a:defRPr lang="en-US" sz="1800" dirty="0">
                <a:solidFill>
                  <a:schemeClr val="tx1"/>
                </a:solidFill>
                <a:latin typeface="Roboto"/>
              </a:defRPr>
            </a:lvl2pPr>
            <a:lvl3pPr marL="914400" lvl="2" algn="l" rtl="0">
              <a:lnSpc>
                <a:spcPct val="100000"/>
              </a:lnSpc>
              <a:defRPr lang="en-US" sz="1800" dirty="0">
                <a:solidFill>
                  <a:schemeClr val="tx1"/>
                </a:solidFill>
                <a:latin typeface="Roboto"/>
              </a:defRPr>
            </a:lvl3pPr>
            <a:lvl4pPr marL="1371600" lvl="3" algn="l" rtl="0">
              <a:lnSpc>
                <a:spcPct val="100000"/>
              </a:lnSpc>
              <a:defRPr lang="en-US" sz="1800" dirty="0">
                <a:solidFill>
                  <a:schemeClr val="tx1"/>
                </a:solidFill>
                <a:latin typeface="Roboto"/>
              </a:defRPr>
            </a:lvl4pPr>
            <a:lvl5pPr marL="1828800" lvl="4" algn="l" rtl="0">
              <a:lnSpc>
                <a:spcPct val="100000"/>
              </a:lnSpc>
              <a:defRPr lang="en-US" sz="1800" dirty="0">
                <a:solidFill>
                  <a:schemeClr val="tx1"/>
                </a:solidFill>
                <a:latin typeface="Roboto"/>
              </a:defRPr>
            </a:lvl5pPr>
            <a:lvl6pPr marL="2286000" lvl="5" algn="l" rtl="0">
              <a:lnSpc>
                <a:spcPct val="100000"/>
              </a:lnSpc>
              <a:defRPr lang="en-US" sz="1800" dirty="0">
                <a:solidFill>
                  <a:schemeClr val="tx1"/>
                </a:solidFill>
                <a:latin typeface="Roboto"/>
              </a:defRPr>
            </a:lvl6pPr>
            <a:lvl7pPr marL="2743200" lvl="6" algn="l" rtl="0">
              <a:lnSpc>
                <a:spcPct val="100000"/>
              </a:lnSpc>
              <a:defRPr lang="en-US" sz="1800" dirty="0">
                <a:solidFill>
                  <a:schemeClr val="tx1"/>
                </a:solidFill>
                <a:latin typeface="Roboto"/>
              </a:defRPr>
            </a:lvl7pPr>
            <a:lvl8pPr marL="3200400" lvl="7" algn="l" rtl="0">
              <a:lnSpc>
                <a:spcPct val="100000"/>
              </a:lnSpc>
              <a:defRPr lang="en-US" sz="1800" dirty="0">
                <a:solidFill>
                  <a:schemeClr val="tx1"/>
                </a:solidFill>
                <a:latin typeface="Roboto"/>
              </a:defRPr>
            </a:lvl8pPr>
            <a:lvl9pPr marL="3657600" lvl="8" algn="l" rtl="0">
              <a:lnSpc>
                <a:spcPct val="100000"/>
              </a:lnSpc>
              <a:defRPr lang="en-US" sz="1800" dirty="0">
                <a:solidFill>
                  <a:schemeClr val="tx1"/>
                </a:solidFill>
                <a:latin typeface="Roboto"/>
              </a:defRPr>
            </a:lvl9pPr>
          </a:lstStyle>
          <a:p>
            <a:pPr marL="0" lvl="0" algn="ctr" rtl="0">
              <a:defRPr lang="en-US" sz="600" b="0" i="0" dirty="0">
                <a:solidFill>
                  <a:schemeClr val="bg1">
                    <a:lumMod val="50000"/>
                  </a:schemeClr>
                </a:solidFill>
                <a:latin typeface="+mn-lt"/>
              </a:defRPr>
            </a:pPr>
            <a:r>
              <a:rPr lang="en-US" dirty="0"/>
              <a:t>Footer</a:t>
            </a:r>
          </a:p>
        </p:txBody>
      </p:sp>
      <p:sp>
        <p:nvSpPr>
          <p:cNvPr id="7" name="Date Placeholder 3" hidden="1">
            <a:extLst>
              <a:ext uri="{0C16CB8E-B652-4F20-BC44-63010198ACE1}">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8931329D-7EBB-438D-9F47-C69938F93001}"/>
              </a:ext>
            </a:extLst>
          </p:cNvPr>
          <p:cNvSpPr txBox="1">
            <a:spLocks noGrp="1"/>
          </p:cNvSpPr>
          <p:nvPr/>
        </p:nvSpPr>
        <p:spPr>
          <a:xfrm>
            <a:off x="894633" y="4771233"/>
            <a:ext cx="2133600" cy="273844"/>
          </a:xfrm>
          <a:prstGeom prst="rect">
            <a:avLst/>
          </a:prstGeom>
          <a:effectLst/>
        </p:spPr>
        <p:txBody>
          <a:bodyPr lIns="91440" tIns="45720" rIns="91440" bIns="45720" numCol="1" spcCol="0" rtlCol="0" anchor="ctr"/>
          <a:lstStyle>
            <a:lvl1pPr marL="0" lvl="0" algn="l" rtl="0">
              <a:lnSpc>
                <a:spcPct val="100000"/>
              </a:lnSpc>
              <a:defRPr lang="en-US" sz="600" b="0" i="0" dirty="0">
                <a:solidFill>
                  <a:schemeClr val="bg1">
                    <a:lumMod val="50000"/>
                  </a:schemeClr>
                </a:solidFill>
                <a:latin typeface="Roboto"/>
              </a:defRPr>
            </a:lvl1pPr>
            <a:lvl2pPr marL="457200" lvl="1" algn="l" rtl="0">
              <a:lnSpc>
                <a:spcPct val="100000"/>
              </a:lnSpc>
              <a:defRPr lang="en-US" sz="1800" dirty="0">
                <a:solidFill>
                  <a:schemeClr val="tx1"/>
                </a:solidFill>
                <a:latin typeface="Roboto"/>
              </a:defRPr>
            </a:lvl2pPr>
            <a:lvl3pPr marL="914400" lvl="2" algn="l" rtl="0">
              <a:lnSpc>
                <a:spcPct val="100000"/>
              </a:lnSpc>
              <a:defRPr lang="en-US" sz="1800" dirty="0">
                <a:solidFill>
                  <a:schemeClr val="tx1"/>
                </a:solidFill>
                <a:latin typeface="Roboto"/>
              </a:defRPr>
            </a:lvl3pPr>
            <a:lvl4pPr marL="1371600" lvl="3" algn="l" rtl="0">
              <a:lnSpc>
                <a:spcPct val="100000"/>
              </a:lnSpc>
              <a:defRPr lang="en-US" sz="1800" dirty="0">
                <a:solidFill>
                  <a:schemeClr val="tx1"/>
                </a:solidFill>
                <a:latin typeface="Roboto"/>
              </a:defRPr>
            </a:lvl4pPr>
            <a:lvl5pPr marL="1828800" lvl="4" algn="l" rtl="0">
              <a:lnSpc>
                <a:spcPct val="100000"/>
              </a:lnSpc>
              <a:defRPr lang="en-US" sz="1800" dirty="0">
                <a:solidFill>
                  <a:schemeClr val="tx1"/>
                </a:solidFill>
                <a:latin typeface="Roboto"/>
              </a:defRPr>
            </a:lvl5pPr>
            <a:lvl6pPr marL="2286000" lvl="5" algn="l" rtl="0">
              <a:lnSpc>
                <a:spcPct val="100000"/>
              </a:lnSpc>
              <a:defRPr lang="en-US" sz="1800" dirty="0">
                <a:solidFill>
                  <a:schemeClr val="tx1"/>
                </a:solidFill>
                <a:latin typeface="Roboto"/>
              </a:defRPr>
            </a:lvl6pPr>
            <a:lvl7pPr marL="2743200" lvl="6" algn="l" rtl="0">
              <a:lnSpc>
                <a:spcPct val="100000"/>
              </a:lnSpc>
              <a:defRPr lang="en-US" sz="1800" dirty="0">
                <a:solidFill>
                  <a:schemeClr val="tx1"/>
                </a:solidFill>
                <a:latin typeface="Roboto"/>
              </a:defRPr>
            </a:lvl7pPr>
            <a:lvl8pPr marL="3200400" lvl="7" algn="l" rtl="0">
              <a:lnSpc>
                <a:spcPct val="100000"/>
              </a:lnSpc>
              <a:defRPr lang="en-US" sz="1800" dirty="0">
                <a:solidFill>
                  <a:schemeClr val="tx1"/>
                </a:solidFill>
                <a:latin typeface="Roboto"/>
              </a:defRPr>
            </a:lvl8pPr>
            <a:lvl9pPr marL="3657600" lvl="8" algn="l" rtl="0">
              <a:lnSpc>
                <a:spcPct val="100000"/>
              </a:lnSpc>
              <a:defRPr lang="en-US" sz="1800" dirty="0">
                <a:solidFill>
                  <a:schemeClr val="tx1"/>
                </a:solidFill>
                <a:latin typeface="Roboto"/>
              </a:defRPr>
            </a:lvl9pPr>
          </a:lstStyle>
          <a:p>
            <a:pPr marL="0" lvl="0" algn="l" rtl="0">
              <a:defRPr lang="en-US" sz="600" b="0" i="0" dirty="0">
                <a:solidFill>
                  <a:schemeClr val="bg1">
                    <a:lumMod val="50000"/>
                  </a:schemeClr>
                </a:solidFill>
                <a:latin typeface="+mn-lt"/>
              </a:defRPr>
            </a:pPr>
            <a:r>
              <a:rPr lang="en-US" dirty="0"/>
              <a:t>Date</a:t>
            </a:r>
          </a:p>
        </p:txBody>
      </p:sp>
      <p:sp>
        <p:nvSpPr>
          <p:cNvPr id="8" name="Slide Number Placeholder 5" hidden="1">
            <a:extLst>
              <a:ext uri="{B02CC1E6-5DF6-499D-87C3-3CB3C9A66BA1}">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2FD877D1-7DE8-4038-8E16-BF909BF994F7}"/>
              </a:ext>
            </a:extLst>
          </p:cNvPr>
          <p:cNvSpPr txBox="1">
            <a:spLocks noGrp="1"/>
          </p:cNvSpPr>
          <p:nvPr/>
        </p:nvSpPr>
        <p:spPr>
          <a:xfrm>
            <a:off x="6123448" y="4771233"/>
            <a:ext cx="2133600" cy="273844"/>
          </a:xfrm>
          <a:prstGeom prst="rect">
            <a:avLst/>
          </a:prstGeom>
          <a:effectLst/>
        </p:spPr>
        <p:txBody>
          <a:bodyPr lIns="91440" tIns="45720" rIns="91440" bIns="45720" numCol="1" spcCol="0" rtlCol="0" anchor="ctr"/>
          <a:lstStyle>
            <a:lvl1pPr marL="0" lvl="0" algn="r" rtl="0">
              <a:lnSpc>
                <a:spcPct val="100000"/>
              </a:lnSpc>
              <a:defRPr lang="en-US" sz="600" b="0" i="0" dirty="0">
                <a:solidFill>
                  <a:schemeClr val="bg1">
                    <a:lumMod val="50000"/>
                  </a:schemeClr>
                </a:solidFill>
                <a:latin typeface="Roboto"/>
              </a:defRPr>
            </a:lvl1pPr>
            <a:lvl2pPr marL="457200" lvl="1" algn="l" rtl="0">
              <a:lnSpc>
                <a:spcPct val="100000"/>
              </a:lnSpc>
              <a:defRPr lang="en-US" sz="1800" dirty="0">
                <a:solidFill>
                  <a:schemeClr val="tx1"/>
                </a:solidFill>
                <a:latin typeface="Roboto"/>
              </a:defRPr>
            </a:lvl2pPr>
            <a:lvl3pPr marL="914400" lvl="2" algn="l" rtl="0">
              <a:lnSpc>
                <a:spcPct val="100000"/>
              </a:lnSpc>
              <a:defRPr lang="en-US" sz="1800" dirty="0">
                <a:solidFill>
                  <a:schemeClr val="tx1"/>
                </a:solidFill>
                <a:latin typeface="Roboto"/>
              </a:defRPr>
            </a:lvl3pPr>
            <a:lvl4pPr marL="1371600" lvl="3" algn="l" rtl="0">
              <a:lnSpc>
                <a:spcPct val="100000"/>
              </a:lnSpc>
              <a:defRPr lang="en-US" sz="1800" dirty="0">
                <a:solidFill>
                  <a:schemeClr val="tx1"/>
                </a:solidFill>
                <a:latin typeface="Roboto"/>
              </a:defRPr>
            </a:lvl4pPr>
            <a:lvl5pPr marL="1828800" lvl="4" algn="l" rtl="0">
              <a:lnSpc>
                <a:spcPct val="100000"/>
              </a:lnSpc>
              <a:defRPr lang="en-US" sz="1800" dirty="0">
                <a:solidFill>
                  <a:schemeClr val="tx1"/>
                </a:solidFill>
                <a:latin typeface="Roboto"/>
              </a:defRPr>
            </a:lvl5pPr>
            <a:lvl6pPr marL="2286000" lvl="5" algn="l" rtl="0">
              <a:lnSpc>
                <a:spcPct val="100000"/>
              </a:lnSpc>
              <a:defRPr lang="en-US" sz="1800" dirty="0">
                <a:solidFill>
                  <a:schemeClr val="tx1"/>
                </a:solidFill>
                <a:latin typeface="Roboto"/>
              </a:defRPr>
            </a:lvl6pPr>
            <a:lvl7pPr marL="2743200" lvl="6" algn="l" rtl="0">
              <a:lnSpc>
                <a:spcPct val="100000"/>
              </a:lnSpc>
              <a:defRPr lang="en-US" sz="1800" dirty="0">
                <a:solidFill>
                  <a:schemeClr val="tx1"/>
                </a:solidFill>
                <a:latin typeface="Roboto"/>
              </a:defRPr>
            </a:lvl7pPr>
            <a:lvl8pPr marL="3200400" lvl="7" algn="l" rtl="0">
              <a:lnSpc>
                <a:spcPct val="100000"/>
              </a:lnSpc>
              <a:defRPr lang="en-US" sz="1800" dirty="0">
                <a:solidFill>
                  <a:schemeClr val="tx1"/>
                </a:solidFill>
                <a:latin typeface="Roboto"/>
              </a:defRPr>
            </a:lvl8pPr>
            <a:lvl9pPr marL="3657600" lvl="8" algn="l" rtl="0">
              <a:lnSpc>
                <a:spcPct val="100000"/>
              </a:lnSpc>
              <a:defRPr lang="en-US" sz="1800" dirty="0">
                <a:solidFill>
                  <a:schemeClr val="tx1"/>
                </a:solidFill>
                <a:latin typeface="Roboto"/>
              </a:defRPr>
            </a:lvl9pPr>
          </a:lstStyle>
          <a:p>
            <a:pPr marL="0" lvl="0" algn="r" rtl="0">
              <a:defRPr lang="en-US" sz="600" b="0" i="0" dirty="0">
                <a:solidFill>
                  <a:schemeClr val="bg1">
                    <a:lumMod val="50000"/>
                  </a:schemeClr>
                </a:solidFill>
                <a:latin typeface="+mn-lt"/>
              </a:defRPr>
            </a:pPr>
            <a:r>
              <a:rPr lang="en-US" dirty="0"/>
              <a:t>&lt;#&gt;</a:t>
            </a:r>
          </a:p>
        </p:txBody>
      </p:sp>
      <p:sp>
        <p:nvSpPr>
          <p:cNvPr id="9" name="Footer Placeholder 4" hidden="1">
            <a:extLst>
              <a:ext uri="{252C46B6-A47A-45B4-A9ED-56F38C7A64BD}">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C5557DF9-13A1-4087-834C-547C07F52899}"/>
              </a:ext>
            </a:extLst>
          </p:cNvPr>
          <p:cNvSpPr txBox="1">
            <a:spLocks noGrp="1"/>
          </p:cNvSpPr>
          <p:nvPr/>
        </p:nvSpPr>
        <p:spPr>
          <a:xfrm>
            <a:off x="3124200" y="4771233"/>
            <a:ext cx="2895600" cy="273844"/>
          </a:xfrm>
          <a:prstGeom prst="rect">
            <a:avLst/>
          </a:prstGeom>
          <a:effectLst/>
        </p:spPr>
        <p:txBody>
          <a:bodyPr lIns="91440" tIns="45720" rIns="91440" bIns="45720" numCol="1" spcCol="0" rtlCol="0" anchor="ctr"/>
          <a:lstStyle>
            <a:lvl1pPr marL="0" lvl="0" algn="ctr" rtl="0">
              <a:lnSpc>
                <a:spcPct val="100000"/>
              </a:lnSpc>
              <a:defRPr lang="en-US" sz="600" b="0" i="0" dirty="0">
                <a:solidFill>
                  <a:schemeClr val="bg1">
                    <a:lumMod val="50000"/>
                  </a:schemeClr>
                </a:solidFill>
                <a:latin typeface="Roboto"/>
              </a:defRPr>
            </a:lvl1pPr>
            <a:lvl2pPr marL="457200" lvl="1" algn="l" rtl="0">
              <a:lnSpc>
                <a:spcPct val="100000"/>
              </a:lnSpc>
              <a:defRPr lang="en-US" sz="1800" dirty="0">
                <a:solidFill>
                  <a:schemeClr val="tx1"/>
                </a:solidFill>
                <a:latin typeface="Roboto"/>
              </a:defRPr>
            </a:lvl2pPr>
            <a:lvl3pPr marL="914400" lvl="2" algn="l" rtl="0">
              <a:lnSpc>
                <a:spcPct val="100000"/>
              </a:lnSpc>
              <a:defRPr lang="en-US" sz="1800" dirty="0">
                <a:solidFill>
                  <a:schemeClr val="tx1"/>
                </a:solidFill>
                <a:latin typeface="Roboto"/>
              </a:defRPr>
            </a:lvl3pPr>
            <a:lvl4pPr marL="1371600" lvl="3" algn="l" rtl="0">
              <a:lnSpc>
                <a:spcPct val="100000"/>
              </a:lnSpc>
              <a:defRPr lang="en-US" sz="1800" dirty="0">
                <a:solidFill>
                  <a:schemeClr val="tx1"/>
                </a:solidFill>
                <a:latin typeface="Roboto"/>
              </a:defRPr>
            </a:lvl4pPr>
            <a:lvl5pPr marL="1828800" lvl="4" algn="l" rtl="0">
              <a:lnSpc>
                <a:spcPct val="100000"/>
              </a:lnSpc>
              <a:defRPr lang="en-US" sz="1800" dirty="0">
                <a:solidFill>
                  <a:schemeClr val="tx1"/>
                </a:solidFill>
                <a:latin typeface="Roboto"/>
              </a:defRPr>
            </a:lvl5pPr>
            <a:lvl6pPr marL="2286000" lvl="5" algn="l" rtl="0">
              <a:lnSpc>
                <a:spcPct val="100000"/>
              </a:lnSpc>
              <a:defRPr lang="en-US" sz="1800" dirty="0">
                <a:solidFill>
                  <a:schemeClr val="tx1"/>
                </a:solidFill>
                <a:latin typeface="Roboto"/>
              </a:defRPr>
            </a:lvl6pPr>
            <a:lvl7pPr marL="2743200" lvl="6" algn="l" rtl="0">
              <a:lnSpc>
                <a:spcPct val="100000"/>
              </a:lnSpc>
              <a:defRPr lang="en-US" sz="1800" dirty="0">
                <a:solidFill>
                  <a:schemeClr val="tx1"/>
                </a:solidFill>
                <a:latin typeface="Roboto"/>
              </a:defRPr>
            </a:lvl7pPr>
            <a:lvl8pPr marL="3200400" lvl="7" algn="l" rtl="0">
              <a:lnSpc>
                <a:spcPct val="100000"/>
              </a:lnSpc>
              <a:defRPr lang="en-US" sz="1800" dirty="0">
                <a:solidFill>
                  <a:schemeClr val="tx1"/>
                </a:solidFill>
                <a:latin typeface="Roboto"/>
              </a:defRPr>
            </a:lvl8pPr>
            <a:lvl9pPr marL="3657600" lvl="8" algn="l" rtl="0">
              <a:lnSpc>
                <a:spcPct val="100000"/>
              </a:lnSpc>
              <a:defRPr lang="en-US" sz="1800" dirty="0">
                <a:solidFill>
                  <a:schemeClr val="tx1"/>
                </a:solidFill>
                <a:latin typeface="Roboto"/>
              </a:defRPr>
            </a:lvl9pPr>
          </a:lstStyle>
          <a:p>
            <a:pPr marL="0" lvl="0" algn="ctr" rtl="0">
              <a:defRPr lang="en-US" sz="600" b="0" i="0" dirty="0">
                <a:solidFill>
                  <a:schemeClr val="bg1">
                    <a:lumMod val="50000"/>
                  </a:schemeClr>
                </a:solidFill>
                <a:latin typeface="+mn-lt"/>
              </a:defRPr>
            </a:pPr>
            <a:r>
              <a:rPr lang="en-US" dirty="0"/>
              <a:t>Footer</a:t>
            </a:r>
          </a:p>
        </p:txBody>
      </p:sp>
      <p:sp>
        <p:nvSpPr>
          <p:cNvPr id="10" name="Date Placeholder 3" hidden="1">
            <a:extLst>
              <a:ext uri="{A89D057F-ECC6-41AA-9E3E-FFDD7F8B6029}">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C23FF228-4413-4178-A312-DECD890EF29F}"/>
              </a:ext>
            </a:extLst>
          </p:cNvPr>
          <p:cNvSpPr txBox="1">
            <a:spLocks noGrp="1"/>
          </p:cNvSpPr>
          <p:nvPr/>
        </p:nvSpPr>
        <p:spPr>
          <a:xfrm>
            <a:off x="894633" y="4771233"/>
            <a:ext cx="2133600" cy="273844"/>
          </a:xfrm>
          <a:prstGeom prst="rect">
            <a:avLst/>
          </a:prstGeom>
          <a:effectLst/>
        </p:spPr>
        <p:txBody>
          <a:bodyPr lIns="91440" tIns="45720" rIns="91440" bIns="45720" numCol="1" spcCol="0" rtlCol="0" anchor="ctr"/>
          <a:lstStyle>
            <a:lvl1pPr marL="0" lvl="0" algn="l" rtl="0">
              <a:lnSpc>
                <a:spcPct val="100000"/>
              </a:lnSpc>
              <a:defRPr lang="en-US" sz="600" b="0" i="0" dirty="0">
                <a:solidFill>
                  <a:schemeClr val="bg1">
                    <a:lumMod val="50000"/>
                  </a:schemeClr>
                </a:solidFill>
                <a:latin typeface="Roboto"/>
              </a:defRPr>
            </a:lvl1pPr>
            <a:lvl2pPr marL="457200" lvl="1" algn="l" rtl="0">
              <a:lnSpc>
                <a:spcPct val="100000"/>
              </a:lnSpc>
              <a:defRPr lang="en-US" sz="1800" dirty="0">
                <a:solidFill>
                  <a:schemeClr val="tx1"/>
                </a:solidFill>
                <a:latin typeface="Roboto"/>
              </a:defRPr>
            </a:lvl2pPr>
            <a:lvl3pPr marL="914400" lvl="2" algn="l" rtl="0">
              <a:lnSpc>
                <a:spcPct val="100000"/>
              </a:lnSpc>
              <a:defRPr lang="en-US" sz="1800" dirty="0">
                <a:solidFill>
                  <a:schemeClr val="tx1"/>
                </a:solidFill>
                <a:latin typeface="Roboto"/>
              </a:defRPr>
            </a:lvl3pPr>
            <a:lvl4pPr marL="1371600" lvl="3" algn="l" rtl="0">
              <a:lnSpc>
                <a:spcPct val="100000"/>
              </a:lnSpc>
              <a:defRPr lang="en-US" sz="1800" dirty="0">
                <a:solidFill>
                  <a:schemeClr val="tx1"/>
                </a:solidFill>
                <a:latin typeface="Roboto"/>
              </a:defRPr>
            </a:lvl4pPr>
            <a:lvl5pPr marL="1828800" lvl="4" algn="l" rtl="0">
              <a:lnSpc>
                <a:spcPct val="100000"/>
              </a:lnSpc>
              <a:defRPr lang="en-US" sz="1800" dirty="0">
                <a:solidFill>
                  <a:schemeClr val="tx1"/>
                </a:solidFill>
                <a:latin typeface="Roboto"/>
              </a:defRPr>
            </a:lvl5pPr>
            <a:lvl6pPr marL="2286000" lvl="5" algn="l" rtl="0">
              <a:lnSpc>
                <a:spcPct val="100000"/>
              </a:lnSpc>
              <a:defRPr lang="en-US" sz="1800" dirty="0">
                <a:solidFill>
                  <a:schemeClr val="tx1"/>
                </a:solidFill>
                <a:latin typeface="Roboto"/>
              </a:defRPr>
            </a:lvl6pPr>
            <a:lvl7pPr marL="2743200" lvl="6" algn="l" rtl="0">
              <a:lnSpc>
                <a:spcPct val="100000"/>
              </a:lnSpc>
              <a:defRPr lang="en-US" sz="1800" dirty="0">
                <a:solidFill>
                  <a:schemeClr val="tx1"/>
                </a:solidFill>
                <a:latin typeface="Roboto"/>
              </a:defRPr>
            </a:lvl7pPr>
            <a:lvl8pPr marL="3200400" lvl="7" algn="l" rtl="0">
              <a:lnSpc>
                <a:spcPct val="100000"/>
              </a:lnSpc>
              <a:defRPr lang="en-US" sz="1800" dirty="0">
                <a:solidFill>
                  <a:schemeClr val="tx1"/>
                </a:solidFill>
                <a:latin typeface="Roboto"/>
              </a:defRPr>
            </a:lvl8pPr>
            <a:lvl9pPr marL="3657600" lvl="8" algn="l" rtl="0">
              <a:lnSpc>
                <a:spcPct val="100000"/>
              </a:lnSpc>
              <a:defRPr lang="en-US" sz="1800" dirty="0">
                <a:solidFill>
                  <a:schemeClr val="tx1"/>
                </a:solidFill>
                <a:latin typeface="Roboto"/>
              </a:defRPr>
            </a:lvl9pPr>
          </a:lstStyle>
          <a:p>
            <a:pPr marL="0" lvl="0" algn="l" rtl="0">
              <a:defRPr lang="en-US" sz="600" b="0" i="0" dirty="0">
                <a:solidFill>
                  <a:schemeClr val="bg1">
                    <a:lumMod val="50000"/>
                  </a:schemeClr>
                </a:solidFill>
                <a:latin typeface="+mn-lt"/>
              </a:defRPr>
            </a:pPr>
            <a:r>
              <a:rPr lang="en-US" dirty="0"/>
              <a:t>Date</a:t>
            </a:r>
          </a:p>
        </p:txBody>
      </p:sp>
      <p:sp>
        <p:nvSpPr>
          <p:cNvPr id="11" name="Title Placeholder 1">
            <a:extLst>
              <a:ext uri="{41C5901C-CC71-4EF0-BC31-449C7ED8B3F8}">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0EB8DC52-194E-40DE-88CD-DD59811D934C}"/>
              </a:ext>
            </a:extLst>
          </p:cNvPr>
          <p:cNvSpPr>
            <a:spLocks noGrp="1"/>
          </p:cNvSpPr>
          <p:nvPr>
            <p:ph type="title"/>
          </p:nvPr>
        </p:nvSpPr>
        <p:spPr>
          <a:xfrm>
            <a:off x="762000" y="349045"/>
            <a:ext cx="7620000" cy="857250"/>
          </a:xfrm>
          <a:prstGeom prst="rect">
            <a:avLst/>
          </a:prstGeom>
        </p:spPr>
        <p:txBody>
          <a:bodyPr lIns="91440" tIns="45720" rIns="91440" bIns="45720" rtlCol="0" anchor="b">
            <a:noAutofit/>
          </a:bodyPr>
          <a:lstStyle/>
          <a:p>
            <a:r>
              <a:rPr lang="en-US" dirty="0"/>
              <a:t>Click to edit Master title style</a:t>
            </a:r>
          </a:p>
        </p:txBody>
      </p:sp>
      <p:sp>
        <p:nvSpPr>
          <p:cNvPr id="12" name="Text Placeholder 2">
            <a:extLst>
              <a:ext uri="{3E194FA1-BDD4-4F24-870E-FF2E1FF99556}">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5629E36E-0068-45DA-B9F7-2CE5C54391EB}"/>
              </a:ext>
            </a:extLst>
          </p:cNvPr>
          <p:cNvSpPr>
            <a:spLocks noGrp="1"/>
          </p:cNvSpPr>
          <p:nvPr>
            <p:ph type="body" idx="1"/>
          </p:nvPr>
        </p:nvSpPr>
        <p:spPr>
          <a:xfrm>
            <a:off x="762000" y="1428750"/>
            <a:ext cx="7620000" cy="3048000"/>
          </a:xfrm>
          <a:prstGeom prst="rect">
            <a:avLst/>
          </a:prstGeom>
        </p:spPr>
        <p:txBody>
          <a:bodyPr lIns="91440" tIns="9360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3" name="Slide Number Placeholder 5">
            <a:extLst>
              <a:ext uri="{47E9BDA1-FFC7-4C14-A9CC-C12654DC969A}">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6A787F09-D6DB-43EE-B259-881FFBE1DE9C}"/>
              </a:ext>
            </a:extLst>
          </p:cNvPr>
          <p:cNvSpPr>
            <a:spLocks noGrp="1"/>
          </p:cNvSpPr>
          <p:nvPr>
            <p:ph type="sldNum" sz="quarter" idx="4"/>
          </p:nvPr>
        </p:nvSpPr>
        <p:spPr>
          <a:xfrm>
            <a:off x="7767815" y="4695033"/>
            <a:ext cx="613018" cy="285750"/>
          </a:xfrm>
          <a:prstGeom prst="rect">
            <a:avLst/>
          </a:prstGeom>
        </p:spPr>
        <p:txBody>
          <a:bodyPr lIns="91440" tIns="45720" rIns="91440" bIns="45720" rtlCol="0" anchor="ctr"/>
          <a:lstStyle>
            <a:lvl1pPr lvl="0" algn="r">
              <a:defRPr lang="en-US" sz="600" b="0" i="0" dirty="0">
                <a:solidFill>
                  <a:schemeClr val="bg1">
                    <a:lumMod val="50000"/>
                  </a:schemeClr>
                </a:solidFill>
                <a:latin typeface="+mn-lt"/>
              </a:defRPr>
            </a:lvl1pPr>
          </a:lstStyle>
          <a:p>
            <a:r>
              <a:rPr lang="en-US" dirty="0"/>
              <a:t>&lt;#&gt;</a:t>
            </a:r>
          </a:p>
        </p:txBody>
      </p:sp>
      <p:sp>
        <p:nvSpPr>
          <p:cNvPr id="14" name="Footer Placeholder 4">
            <a:extLst>
              <a:ext uri="{D98428E7-C763-45FB-BFF6-7D55331E4ACF}">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7797BD36-C0F6-48D3-B7B1-251C0B36217D}"/>
              </a:ext>
            </a:extLst>
          </p:cNvPr>
          <p:cNvSpPr>
            <a:spLocks noGrp="1"/>
          </p:cNvSpPr>
          <p:nvPr>
            <p:ph type="ftr" sz="quarter" idx="3"/>
          </p:nvPr>
        </p:nvSpPr>
        <p:spPr>
          <a:xfrm>
            <a:off x="2495550" y="4686300"/>
            <a:ext cx="5181600" cy="285750"/>
          </a:xfrm>
          <a:prstGeom prst="rect">
            <a:avLst/>
          </a:prstGeom>
        </p:spPr>
        <p:txBody>
          <a:bodyPr lIns="91440" tIns="45720" rIns="91440" bIns="45720" rtlCol="0" anchor="ctr"/>
          <a:lstStyle>
            <a:lvl1pPr lvl="0" algn="ctr">
              <a:defRPr lang="en-US" sz="600" b="0" i="0" dirty="0">
                <a:solidFill>
                  <a:schemeClr val="bg1">
                    <a:lumMod val="50000"/>
                  </a:schemeClr>
                </a:solidFill>
                <a:latin typeface="+mn-lt"/>
              </a:defRPr>
            </a:lvl1pPr>
          </a:lstStyle>
          <a:p>
            <a:r>
              <a:rPr lang="en-US" dirty="0"/>
              <a:t>Footer</a:t>
            </a:r>
          </a:p>
        </p:txBody>
      </p:sp>
      <p:sp>
        <p:nvSpPr>
          <p:cNvPr id="15" name="Date Placeholder 3">
            <a:extLst>
              <a:ext uri="{D070DE77-207A-4ABE-A803-94F2A9725876}">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F225F329-9FC8-4943-BAE7-CD1AB05B8487}"/>
              </a:ext>
            </a:extLst>
          </p:cNvPr>
          <p:cNvSpPr>
            <a:spLocks noGrp="1"/>
          </p:cNvSpPr>
          <p:nvPr>
            <p:ph type="dt" sz="half" idx="2"/>
          </p:nvPr>
        </p:nvSpPr>
        <p:spPr>
          <a:xfrm>
            <a:off x="762000" y="4695033"/>
            <a:ext cx="1639570" cy="285750"/>
          </a:xfrm>
          <a:prstGeom prst="rect">
            <a:avLst/>
          </a:prstGeom>
        </p:spPr>
        <p:txBody>
          <a:bodyPr lIns="91440" tIns="45720" rIns="91440" bIns="45720" rtlCol="0" anchor="ctr"/>
          <a:lstStyle>
            <a:lvl1pPr lvl="0" algn="l">
              <a:defRPr lang="en-US" sz="600" b="0" i="0" dirty="0">
                <a:solidFill>
                  <a:schemeClr val="bg1">
                    <a:lumMod val="50000"/>
                  </a:schemeClr>
                </a:solidFill>
                <a:latin typeface="+mn-lt"/>
              </a:defRPr>
            </a:lvl1pPr>
          </a:lstStyle>
          <a:p>
            <a:r>
              <a:rPr lang="en-US" dirty="0"/>
              <a:t>Date</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8" r:id="rId20"/>
    <p:sldLayoutId id="2147483669" r:id="rId21"/>
    <p:sldLayoutId id="2147483670" r:id="rId22"/>
    <p:sldLayoutId id="2147483671" r:id="rId23"/>
    <p:sldLayoutId id="2147483672" r:id="rId24"/>
  </p:sldLayoutIdLst>
  <p:hf sldNum="0" ftr="0" dt="0"/>
  <p:txStyles>
    <p:titleStyle>
      <a:lvl1pPr lvl="0" algn="l" rtl="0">
        <a:lnSpc>
          <a:spcPct val="100000"/>
        </a:lnSpc>
        <a:spcBef>
          <a:spcPct val="0"/>
        </a:spcBef>
        <a:buNone/>
        <a:defRPr lang="en-US" sz="3200" b="1" i="0" dirty="0">
          <a:solidFill>
            <a:schemeClr val="tx1"/>
          </a:solidFill>
          <a:latin typeface="+mj-lt"/>
        </a:defRPr>
      </a:lvl1pPr>
    </p:titleStyle>
    <p:bodyStyle>
      <a:lvl1pPr marL="342900" lvl="0" indent="-342900" algn="l" rtl="0">
        <a:spcBef>
          <a:spcPts val="1200"/>
        </a:spcBef>
        <a:buClr>
          <a:schemeClr val="accent1"/>
        </a:buClr>
        <a:buFont typeface="Arial"/>
        <a:buChar char="•"/>
        <a:defRPr lang="en-US" sz="1600" b="0" i="0" dirty="0">
          <a:solidFill>
            <a:schemeClr val="tx1"/>
          </a:solidFill>
          <a:latin typeface="+mn-lt"/>
        </a:defRPr>
      </a:lvl1pPr>
      <a:lvl2pPr marL="742950" lvl="1" indent="-285750" algn="l" rtl="0">
        <a:spcBef>
          <a:spcPts val="300"/>
        </a:spcBef>
        <a:buClr>
          <a:schemeClr val="tx1">
            <a:lumMod val="50000"/>
            <a:lumOff val="50000"/>
          </a:schemeClr>
        </a:buClr>
        <a:buFont typeface="Arial"/>
        <a:buChar char="-"/>
        <a:defRPr lang="en-US" sz="1400" b="0" i="0" dirty="0">
          <a:solidFill>
            <a:schemeClr val="bg1">
              <a:lumMod val="50000"/>
            </a:schemeClr>
          </a:solidFill>
          <a:latin typeface="+mn-lt"/>
        </a:defRPr>
      </a:lvl2pPr>
      <a:lvl3pPr marL="1143000" lvl="2" indent="-228600" algn="l" rtl="0">
        <a:spcBef>
          <a:spcPts val="300"/>
        </a:spcBef>
        <a:buClr>
          <a:schemeClr val="tx1">
            <a:lumMod val="50000"/>
            <a:lumOff val="50000"/>
          </a:schemeClr>
        </a:buClr>
        <a:buFont typeface="Arial"/>
        <a:buChar char="-"/>
        <a:defRPr lang="en-US" sz="1200" b="0" i="0" dirty="0">
          <a:solidFill>
            <a:schemeClr val="bg1">
              <a:lumMod val="50000"/>
            </a:schemeClr>
          </a:solidFill>
          <a:latin typeface="+mn-lt"/>
        </a:defRPr>
      </a:lvl3pPr>
      <a:lvl4pPr marL="1600200" lvl="3" indent="-228600" algn="l" rtl="0">
        <a:spcBef>
          <a:spcPts val="300"/>
        </a:spcBef>
        <a:buClr>
          <a:schemeClr val="tx1">
            <a:lumMod val="50000"/>
            <a:lumOff val="50000"/>
          </a:schemeClr>
        </a:buClr>
        <a:buFont typeface="Arial"/>
        <a:buChar char="-"/>
        <a:defRPr lang="en-US" sz="1000" b="0" i="0" dirty="0">
          <a:solidFill>
            <a:schemeClr val="bg1">
              <a:lumMod val="50000"/>
            </a:schemeClr>
          </a:solidFill>
          <a:latin typeface="+mn-lt"/>
        </a:defRPr>
      </a:lvl4pPr>
      <a:lvl5pPr marL="2057400" lvl="4" indent="-228600" algn="l" rtl="0">
        <a:spcBef>
          <a:spcPts val="300"/>
        </a:spcBef>
        <a:buClr>
          <a:schemeClr val="tx1">
            <a:lumMod val="50000"/>
            <a:lumOff val="50000"/>
          </a:schemeClr>
        </a:buClr>
        <a:buFont typeface="Arial"/>
        <a:buChar char="-"/>
        <a:defRPr lang="en-US" sz="900" b="0" i="0" dirty="0">
          <a:solidFill>
            <a:schemeClr val="bg1">
              <a:lumMod val="50000"/>
            </a:schemeClr>
          </a:solidFill>
          <a:latin typeface="+mn-lt"/>
        </a:defRPr>
      </a:lvl5pPr>
      <a:lvl6pPr marL="2514600" lvl="5" indent="-228600" algn="l" rtl="0">
        <a:spcBef>
          <a:spcPct val="20000"/>
        </a:spcBef>
        <a:buFont typeface="Arial"/>
        <a:buChar char="-"/>
        <a:defRPr lang="en-US" sz="900" b="0" i="0" dirty="0">
          <a:solidFill>
            <a:schemeClr val="bg1">
              <a:lumMod val="50000"/>
            </a:schemeClr>
          </a:solidFill>
          <a:latin typeface="+mn-lt"/>
        </a:defRPr>
      </a:lvl6pPr>
      <a:lvl7pPr marL="2971800" lvl="6" indent="-228600" algn="l" rtl="0">
        <a:spcBef>
          <a:spcPct val="20000"/>
        </a:spcBef>
        <a:buFont typeface="Arial"/>
        <a:buChar char="-"/>
        <a:defRPr lang="en-US" sz="900" b="0" i="0" dirty="0">
          <a:solidFill>
            <a:schemeClr val="bg1">
              <a:lumMod val="50000"/>
            </a:schemeClr>
          </a:solidFill>
          <a:latin typeface="+mn-lt"/>
        </a:defRPr>
      </a:lvl7pPr>
      <a:lvl8pPr marL="3429000" lvl="7" indent="-228600" algn="l" rtl="0">
        <a:spcBef>
          <a:spcPct val="20000"/>
        </a:spcBef>
        <a:buFont typeface="Arial"/>
        <a:buChar char="-"/>
        <a:defRPr lang="en-US" sz="900" b="0" i="0" dirty="0">
          <a:solidFill>
            <a:schemeClr val="bg1">
              <a:lumMod val="50000"/>
            </a:schemeClr>
          </a:solidFill>
          <a:latin typeface="+mn-lt"/>
        </a:defRPr>
      </a:lvl8pPr>
      <a:lvl9pPr marL="3886200" lvl="8" indent="-228600" algn="l" rtl="0">
        <a:spcBef>
          <a:spcPct val="20000"/>
        </a:spcBef>
        <a:buFont typeface="Arial"/>
        <a:buChar char="-"/>
        <a:defRPr lang="en-US" sz="900" b="0" i="0" dirty="0">
          <a:solidFill>
            <a:schemeClr val="bg1">
              <a:lumMod val="50000"/>
            </a:schemeClr>
          </a:solidFill>
          <a:latin typeface="+mn-lt"/>
        </a:defRPr>
      </a:lvl9pPr>
    </p:bodyStyle>
    <p:otherStyle>
      <a:lvl1pPr marL="0" lvl="0" algn="l" rtl="0">
        <a:defRPr lang="en-US" sz="1800" dirty="0">
          <a:solidFill>
            <a:schemeClr val="tx1"/>
          </a:solidFill>
          <a:latin typeface="+mn-lt"/>
        </a:defRPr>
      </a:lvl1pPr>
      <a:lvl2pPr marL="457200" lvl="1" algn="l" rtl="0">
        <a:defRPr lang="en-US" sz="1800" dirty="0">
          <a:solidFill>
            <a:schemeClr val="tx1"/>
          </a:solidFill>
          <a:latin typeface="+mn-lt"/>
        </a:defRPr>
      </a:lvl2pPr>
      <a:lvl3pPr marL="914400" lvl="2" algn="l" rtl="0">
        <a:defRPr lang="en-US" sz="1800" dirty="0">
          <a:solidFill>
            <a:schemeClr val="tx1"/>
          </a:solidFill>
          <a:latin typeface="+mn-lt"/>
        </a:defRPr>
      </a:lvl3pPr>
      <a:lvl4pPr marL="1371600" lvl="3" algn="l" rtl="0">
        <a:defRPr lang="en-US" sz="1800" dirty="0">
          <a:solidFill>
            <a:schemeClr val="tx1"/>
          </a:solidFill>
          <a:latin typeface="+mn-lt"/>
        </a:defRPr>
      </a:lvl4pPr>
      <a:lvl5pPr marL="1828800" lvl="4" algn="l" rtl="0">
        <a:defRPr lang="en-US" sz="1800" dirty="0">
          <a:solidFill>
            <a:schemeClr val="tx1"/>
          </a:solidFill>
          <a:latin typeface="+mn-lt"/>
        </a:defRPr>
      </a:lvl5pPr>
      <a:lvl6pPr marL="2286000" lvl="5" algn="l" rtl="0">
        <a:defRPr lang="en-US" sz="1800" dirty="0">
          <a:solidFill>
            <a:schemeClr val="tx1"/>
          </a:solidFill>
          <a:latin typeface="+mn-lt"/>
        </a:defRPr>
      </a:lvl6pPr>
      <a:lvl7pPr marL="2743200" lvl="6" algn="l" rtl="0">
        <a:defRPr lang="en-US" sz="1800" dirty="0">
          <a:solidFill>
            <a:schemeClr val="tx1"/>
          </a:solidFill>
          <a:latin typeface="+mn-lt"/>
        </a:defRPr>
      </a:lvl7pPr>
      <a:lvl8pPr marL="3200400" lvl="7" algn="l" rtl="0">
        <a:defRPr lang="en-US" sz="1800" dirty="0">
          <a:solidFill>
            <a:schemeClr val="tx1"/>
          </a:solidFill>
          <a:latin typeface="+mn-lt"/>
        </a:defRPr>
      </a:lvl8pPr>
      <a:lvl9pPr marL="3657600" lvl="8" algn="l" rtl="0">
        <a:defRPr lang="en-US" sz="1800" dirty="0">
          <a:solidFill>
            <a:schemeClr val="tx1"/>
          </a:solidFill>
          <a:latin typeface="+mn-lt"/>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png"/><Relationship Id="rId1" Type="http://schemas.openxmlformats.org/officeDocument/2006/relationships/slideLayout" Target="../slideLayouts/slideLayout21.xml"/><Relationship Id="rId5" Type="http://schemas.openxmlformats.org/officeDocument/2006/relationships/image" Target="../media/image18.jpeg"/><Relationship Id="rId4" Type="http://schemas.openxmlformats.org/officeDocument/2006/relationships/image" Target="../media/image17.jpeg"/></Relationships>
</file>

<file path=ppt/slides/_rels/slide11.xml.rels><?xml version="1.0" encoding="UTF-8" standalone="yes"?>
<Relationships xmlns="http://schemas.openxmlformats.org/package/2006/relationships"><Relationship Id="rId3" Type="http://schemas.openxmlformats.org/officeDocument/2006/relationships/image" Target="../media/image20.jpg"/><Relationship Id="rId2" Type="http://schemas.openxmlformats.org/officeDocument/2006/relationships/image" Target="../media/image19.png"/><Relationship Id="rId1" Type="http://schemas.openxmlformats.org/officeDocument/2006/relationships/slideLayout" Target="../slideLayouts/slideLayout23.xml"/><Relationship Id="rId5" Type="http://schemas.openxmlformats.org/officeDocument/2006/relationships/image" Target="../media/image22.jpg"/><Relationship Id="rId4" Type="http://schemas.openxmlformats.org/officeDocument/2006/relationships/image" Target="../media/image21.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13.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image" Target="../media/image23.jpeg"/><Relationship Id="rId1" Type="http://schemas.openxmlformats.org/officeDocument/2006/relationships/slideLayout" Target="../slideLayouts/slideLayout21.xml"/><Relationship Id="rId5" Type="http://schemas.openxmlformats.org/officeDocument/2006/relationships/image" Target="../media/image25.jpeg"/><Relationship Id="rId4" Type="http://schemas.openxmlformats.org/officeDocument/2006/relationships/image" Target="../media/image24.jpeg"/></Relationships>
</file>

<file path=ppt/slides/_rels/slide14.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18.xml"/></Relationships>
</file>

<file path=ppt/slides/_rels/slide15.xml.rels><?xml version="1.0" encoding="UTF-8" standalone="yes"?>
<Relationships xmlns="http://schemas.openxmlformats.org/package/2006/relationships"><Relationship Id="rId2" Type="http://schemas.openxmlformats.org/officeDocument/2006/relationships/image" Target="../media/image26.jpg"/><Relationship Id="rId1" Type="http://schemas.openxmlformats.org/officeDocument/2006/relationships/slideLayout" Target="../slideLayouts/slideLayout14.xml"/></Relationships>
</file>

<file path=ppt/slides/_rels/slide16.xml.rels><?xml version="1.0" encoding="UTF-8" standalone="yes"?>
<Relationships xmlns="http://schemas.openxmlformats.org/package/2006/relationships"><Relationship Id="rId2" Type="http://schemas.openxmlformats.org/officeDocument/2006/relationships/image" Target="../media/image27.jpg"/><Relationship Id="rId1" Type="http://schemas.openxmlformats.org/officeDocument/2006/relationships/slideLayout" Target="../slideLayouts/slideLayout1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2" Type="http://schemas.openxmlformats.org/officeDocument/2006/relationships/image" Target="../media/image28.jpg"/><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2" Type="http://schemas.openxmlformats.org/officeDocument/2006/relationships/image" Target="../media/image29.jpg"/><Relationship Id="rId1" Type="http://schemas.openxmlformats.org/officeDocument/2006/relationships/slideLayout" Target="../slideLayouts/slideLayout14.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3.xml.rels><?xml version="1.0" encoding="UTF-8" standalone="yes"?>
<Relationships xmlns="http://schemas.openxmlformats.org/package/2006/relationships"><Relationship Id="rId8" Type="http://schemas.openxmlformats.org/officeDocument/2006/relationships/hyperlink" Target="https://sportspeedlab.com/performance-testing/" TargetMode="External"/><Relationship Id="rId13" Type="http://schemas.openxmlformats.org/officeDocument/2006/relationships/hyperlink" Target="https://mailshake.com/blog/sales-training-programs/" TargetMode="External"/><Relationship Id="rId18" Type="http://schemas.openxmlformats.org/officeDocument/2006/relationships/hyperlink" Target="https://acpe.edu.au/courses/bachelor-of-sports-coaching-management/" TargetMode="External"/><Relationship Id="rId3" Type="http://schemas.openxmlformats.org/officeDocument/2006/relationships/hyperlink" Target="https://picryl.com/media/an-instructor-in-the-freedom-hall-athletic-complex-uses-a-stopwatch-while-recruits-3a3586" TargetMode="External"/><Relationship Id="rId7" Type="http://schemas.openxmlformats.org/officeDocument/2006/relationships/hyperlink" Target="https://www.scienceforsport.com/4-essential-tips-for-administering-fitness-testing/" TargetMode="External"/><Relationship Id="rId12" Type="http://schemas.openxmlformats.org/officeDocument/2006/relationships/hyperlink" Target="https://liftvault.com/programs/strength/" TargetMode="External"/><Relationship Id="rId17" Type="http://schemas.openxmlformats.org/officeDocument/2006/relationships/hyperlink" Target="https://www.lynn.edu/academics/areas-of-study/sports-management-mba" TargetMode="External"/><Relationship Id="rId2" Type="http://schemas.openxmlformats.org/officeDocument/2006/relationships/hyperlink" Target="https://www.tradeinn.com/runnerinn/en/digi-sport-instruments-dtm60el-stopwatch/140671172/p" TargetMode="External"/><Relationship Id="rId16" Type="http://schemas.openxmlformats.org/officeDocument/2006/relationships/hyperlink" Target="https://unctad.org/topic/science-technology-and-innovation/young-scientist-phd-programme" TargetMode="External"/><Relationship Id="rId20" Type="http://schemas.openxmlformats.org/officeDocument/2006/relationships/hyperlink" Target="https://www.verywellfit.com/what-a-fitness-test-can-tell-you-about-your-health-3120283" TargetMode="External"/><Relationship Id="rId1" Type="http://schemas.openxmlformats.org/officeDocument/2006/relationships/slideLayout" Target="../slideLayouts/slideLayout14.xml"/><Relationship Id="rId6" Type="http://schemas.openxmlformats.org/officeDocument/2006/relationships/hyperlink" Target="https://www.staffs.ac.uk/course/sport-exercise-science-bsc" TargetMode="External"/><Relationship Id="rId11" Type="http://schemas.openxmlformats.org/officeDocument/2006/relationships/hyperlink" Target="https://simplifaster.com/articles/mental-skills-athlete-motivation/" TargetMode="External"/><Relationship Id="rId5" Type="http://schemas.openxmlformats.org/officeDocument/2006/relationships/hyperlink" Target="https://pezcyclingnews.com/toolbox/toolbox-froomes-lab-testing/" TargetMode="External"/><Relationship Id="rId15" Type="http://schemas.openxmlformats.org/officeDocument/2006/relationships/hyperlink" Target="https://uknowva.com/blogs/employee-training-program" TargetMode="External"/><Relationship Id="rId10" Type="http://schemas.openxmlformats.org/officeDocument/2006/relationships/hyperlink" Target="https://www.dummies.com/article/business-careers-money/careers/general-careers/goal-setting-categorize-and-prioritize-your-life-goals-262814/" TargetMode="External"/><Relationship Id="rId19" Type="http://schemas.openxmlformats.org/officeDocument/2006/relationships/hyperlink" Target="https://www.quora.com/What-do-you-mean-by-the-importance-of-test-measurement-and-evaluation-in-sports" TargetMode="External"/><Relationship Id="rId4" Type="http://schemas.openxmlformats.org/officeDocument/2006/relationships/hyperlink" Target="https://www.sacredheart.edu/offices--departments-directory/pioneer-performance-center/services--pricing/" TargetMode="External"/><Relationship Id="rId9" Type="http://schemas.openxmlformats.org/officeDocument/2006/relationships/hyperlink" Target="https://breakingmuscle.com/the-science-and-psychology-of-motivation-for-athletes/" TargetMode="External"/><Relationship Id="rId14" Type="http://schemas.openxmlformats.org/officeDocument/2006/relationships/hyperlink" Target="https://klaxoon.com/community-content/the-training-program" TargetMode="External"/></Relationships>
</file>

<file path=ppt/slides/_rels/slide3.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14.xml"/></Relationships>
</file>

<file path=ppt/slides/_rels/slide4.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15.xml"/></Relationships>
</file>

<file path=ppt/slides/_rels/slide5.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15.xml"/></Relationships>
</file>

<file path=ppt/slides/_rels/slide6.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15.xml"/></Relationships>
</file>

<file path=ppt/slides/_rels/slide7.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16.xml"/></Relationships>
</file>

<file path=ppt/slides/_rels/slide8.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image" Target="../media/image11.gif"/><Relationship Id="rId1" Type="http://schemas.openxmlformats.org/officeDocument/2006/relationships/slideLayout" Target="../slideLayouts/slideLayout17.xml"/><Relationship Id="rId5" Type="http://schemas.openxmlformats.org/officeDocument/2006/relationships/image" Target="../media/image14.jpg"/><Relationship Id="rId4" Type="http://schemas.openxmlformats.org/officeDocument/2006/relationships/image" Target="../media/image13.jpg"/></Relationships>
</file>

<file path=ppt/slides/_rels/slide9.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1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59CFA36F-BE8F-46FE-A684-1F3414546691}">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D9F8F5CE-705C-4CED-83C3-9A94F688A26E}"/>
              </a:ext>
            </a:extLst>
          </p:cNvPr>
          <p:cNvSpPr>
            <a:spLocks noGrp="1"/>
          </p:cNvSpPr>
          <p:nvPr>
            <p:ph type="title" idx="3"/>
          </p:nvPr>
        </p:nvSpPr>
        <p:spPr>
          <a:xfrm>
            <a:off x="2819400" y="2059876"/>
            <a:ext cx="6070515" cy="1249201"/>
          </a:xfrm>
          <a:noFill/>
          <a:ln w="9525" cap="flat">
            <a:noFill/>
            <a:prstDash val="solid"/>
            <a:round/>
          </a:ln>
        </p:spPr>
        <p:txBody>
          <a:bodyPr rtlCol="0">
            <a:noAutofit/>
          </a:bodyPr>
          <a:lstStyle/>
          <a:p>
            <a:pPr lvl="0" algn="ctr"/>
            <a:br>
              <a:rPr lang="en-US" sz="2800" dirty="0"/>
            </a:br>
            <a:r>
              <a:rPr lang="en-US" sz="2800" dirty="0" err="1"/>
              <a:t>Mr</a:t>
            </a:r>
            <a:r>
              <a:rPr lang="en-US" sz="2800" dirty="0"/>
              <a:t> </a:t>
            </a:r>
            <a:r>
              <a:rPr lang="en-US" sz="2800" dirty="0" err="1"/>
              <a:t>Nagaissen</a:t>
            </a:r>
            <a:r>
              <a:rPr lang="en-US" sz="2800" dirty="0"/>
              <a:t> </a:t>
            </a:r>
            <a:r>
              <a:rPr lang="en-US" sz="2800" dirty="0" err="1"/>
              <a:t>Valaydum</a:t>
            </a:r>
            <a:r>
              <a:rPr lang="en-US" sz="2800" dirty="0"/>
              <a:t>  </a:t>
            </a:r>
            <a:br>
              <a:rPr lang="en-US" sz="2800" dirty="0"/>
            </a:br>
            <a:r>
              <a:rPr lang="en-US" sz="2800" dirty="0"/>
              <a:t>&amp;</a:t>
            </a:r>
            <a:br>
              <a:rPr lang="en-US" sz="2800" dirty="0"/>
            </a:br>
            <a:r>
              <a:rPr lang="en-US" sz="2800" dirty="0" err="1"/>
              <a:t>Mr</a:t>
            </a:r>
            <a:r>
              <a:rPr lang="en-US" sz="2800" dirty="0"/>
              <a:t> Hemant </a:t>
            </a:r>
            <a:r>
              <a:rPr lang="en-US" sz="2800" dirty="0" err="1"/>
              <a:t>Buldawo</a:t>
            </a:r>
            <a:r>
              <a:rPr lang="en-US" sz="2800" dirty="0"/>
              <a:t>  </a:t>
            </a:r>
          </a:p>
        </p:txBody>
      </p:sp>
      <p:sp>
        <p:nvSpPr>
          <p:cNvPr id="3" name="Title 2">
            <a:extLst>
              <a:ext uri="{48499065-5051-4F0B-8E67-FBDAE273DBD5}">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6E7F9A94-E0F8-43F1-B307-C54765BB90E1}"/>
              </a:ext>
            </a:extLst>
          </p:cNvPr>
          <p:cNvSpPr>
            <a:spLocks noGrp="1"/>
          </p:cNvSpPr>
          <p:nvPr>
            <p:ph type="title" idx="4"/>
          </p:nvPr>
        </p:nvSpPr>
        <p:spPr>
          <a:xfrm>
            <a:off x="4411398" y="1020894"/>
            <a:ext cx="4768043" cy="453761"/>
          </a:xfrm>
          <a:noFill/>
          <a:ln w="9525" cap="flat">
            <a:noFill/>
            <a:prstDash val="solid"/>
            <a:round/>
          </a:ln>
        </p:spPr>
        <p:txBody>
          <a:bodyPr rtlCol="0"/>
          <a:lstStyle/>
          <a:p>
            <a:pPr lvl="0" algn="ctr"/>
            <a:r>
              <a:rPr lang="en-US" dirty="0"/>
              <a:t>MEASUREMENT, AND EVALUATION IN SPORTS TRAINING, COACHING AND EXERCISE</a:t>
            </a:r>
          </a:p>
        </p:txBody>
      </p:sp>
      <p:pic>
        <p:nvPicPr>
          <p:cNvPr id="4" name="Picture Placeholder 3">
            <a:extLst>
              <a:ext uri="{2F819944-4637-40B1-8D27-53EF713147FE}">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74963263-B260-497E-B7A9-D9018FDEB47D}"/>
              </a:ext>
            </a:extLst>
          </p:cNvPr>
          <p:cNvPicPr>
            <a:picLocks noGrp="1"/>
          </p:cNvPicPr>
          <p:nvPr>
            <p:ph type="pic" idx="6"/>
          </p:nvPr>
        </p:nvPicPr>
        <p:blipFill>
          <a:blip r:embed="rId2">
            <a:extLst>
              <a:ext uri="{28A0092B-C50C-407E-A947-70E740481C1C}">
                <a14:useLocalDpi xmlns:a14="http://schemas.microsoft.com/office/drawing/2010/main" val="0"/>
              </a:ext>
            </a:extLst>
          </a:blip>
          <a:stretch>
            <a:fillRect/>
          </a:stretch>
        </p:blipFill>
        <p:spPr>
          <a:xfrm>
            <a:off x="0" y="0"/>
            <a:ext cx="5943600" cy="5143500"/>
          </a:xfrm>
          <a:noFill/>
          <a:ln w="9525" cap="flat">
            <a:noFill/>
            <a:prstDash val="solid"/>
            <a:round/>
          </a:ln>
        </p:spPr>
      </p:pic>
    </p:spTree>
    <p:extLst>
      <p:ext uri="{0D9ADC21-BCEB-4D62-9E47-F6FD7C2FE8D6}">
        <p14:creationId xmlns="" xmlns:c="http://schemas.openxmlformats.org/drawingml/2006/chart" xmlns:cs="http://schemas.microsoft.com/office/drawing/2012/chartStyle" xmlns:ns1="http://schemas.openxmlformats.org/officeDocument/2006/extended-properties" xmlns:vt="http://schemas.openxmlformats.org/officeDocument/2006/docPropsVTypes" xmlns:p14="http://schemas.microsoft.com/office/powerpoint/2010/main" val="171471806799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Placeholder 1">
            <a:extLst>
              <a:ext uri="{8C37BFE4-63EA-4567-BF17-23A81B3953D6}">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7B6DAE29-AB48-438A-AB98-70551099A468}"/>
              </a:ext>
            </a:extLst>
          </p:cNvPr>
          <p:cNvPicPr>
            <a:picLocks noGrp="1" noChangeAspect="1"/>
          </p:cNvPicPr>
          <p:nvPr>
            <p:ph type="pic"/>
          </p:nvPr>
        </p:nvPicPr>
        <p:blipFill>
          <a:blip r:embed="rId2" cstate="print">
            <a:extLst>
              <a:ext uri="{28A0092B-C50C-407E-A947-70E740481C1C}">
                <a14:useLocalDpi xmlns:a14="http://schemas.microsoft.com/office/drawing/2010/main" val="0"/>
              </a:ext>
            </a:extLst>
          </a:blip>
          <a:stretch>
            <a:fillRect/>
          </a:stretch>
        </p:blipFill>
        <p:spPr>
          <a:xfrm>
            <a:off x="2571750" y="514350"/>
            <a:ext cx="1905000" cy="1905000"/>
          </a:xfrm>
          <a:noFill/>
        </p:spPr>
      </p:pic>
      <p:pic>
        <p:nvPicPr>
          <p:cNvPr id="3" name="Picture Placeholder 2">
            <a:extLst>
              <a:ext uri="{ACD4DAF9-5612-4B51-A3C4-65F8203762AD}">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128C7E54-F917-48C1-8AB7-30A6FAE04AE4}"/>
              </a:ext>
            </a:extLst>
          </p:cNvPr>
          <p:cNvPicPr>
            <a:picLocks noGrp="1" noChangeAspect="1"/>
          </p:cNvPicPr>
          <p:nvPr>
            <p:ph type="pic" idx="1"/>
          </p:nvPr>
        </p:nvPicPr>
        <p:blipFill>
          <a:blip r:embed="rId3" cstate="print">
            <a:extLst>
              <a:ext uri="{28A0092B-C50C-407E-A947-70E740481C1C}">
                <a14:useLocalDpi xmlns:a14="http://schemas.microsoft.com/office/drawing/2010/main" val="0"/>
              </a:ext>
            </a:extLst>
          </a:blip>
          <a:stretch>
            <a:fillRect/>
          </a:stretch>
        </p:blipFill>
        <p:spPr>
          <a:xfrm>
            <a:off x="4667250" y="514350"/>
            <a:ext cx="1904999" cy="1905000"/>
          </a:xfrm>
          <a:noFill/>
        </p:spPr>
      </p:pic>
      <p:pic>
        <p:nvPicPr>
          <p:cNvPr id="4" name="Picture Placeholder 3">
            <a:extLst>
              <a:ext uri="{D88B9352-E28E-43CD-94D1-BE7CD96FBAB6}">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D407EEF2-D83D-45ED-8BEF-0F90F2817042}"/>
              </a:ext>
            </a:extLst>
          </p:cNvPr>
          <p:cNvPicPr>
            <a:picLocks noGrp="1" noChangeAspect="1"/>
          </p:cNvPicPr>
          <p:nvPr>
            <p:ph type="pic" idx="2"/>
          </p:nvPr>
        </p:nvPicPr>
        <p:blipFill>
          <a:blip r:embed="rId4" cstate="print">
            <a:extLst>
              <a:ext uri="{28A0092B-C50C-407E-A947-70E740481C1C}">
                <a14:useLocalDpi xmlns:a14="http://schemas.microsoft.com/office/drawing/2010/main" val="0"/>
              </a:ext>
            </a:extLst>
          </a:blip>
          <a:stretch>
            <a:fillRect/>
          </a:stretch>
        </p:blipFill>
        <p:spPr>
          <a:xfrm>
            <a:off x="2571750" y="2571750"/>
            <a:ext cx="1905000" cy="2057399"/>
          </a:xfrm>
          <a:noFill/>
        </p:spPr>
      </p:pic>
      <p:pic>
        <p:nvPicPr>
          <p:cNvPr id="5" name="Picture Placeholder 4">
            <a:extLst>
              <a:ext uri="{8878C745-3951-4BEC-810C-E437BA35E598}">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EFA2CD6D-2697-4FFF-A742-DA2590739354}"/>
              </a:ext>
            </a:extLst>
          </p:cNvPr>
          <p:cNvPicPr>
            <a:picLocks noGrp="1" noChangeAspect="1"/>
          </p:cNvPicPr>
          <p:nvPr>
            <p:ph type="pic" idx="3"/>
          </p:nvPr>
        </p:nvPicPr>
        <p:blipFill>
          <a:blip r:embed="rId5" cstate="print">
            <a:extLst>
              <a:ext uri="{28A0092B-C50C-407E-A947-70E740481C1C}">
                <a14:useLocalDpi xmlns:a14="http://schemas.microsoft.com/office/drawing/2010/main" val="0"/>
              </a:ext>
            </a:extLst>
          </a:blip>
          <a:stretch>
            <a:fillRect/>
          </a:stretch>
        </p:blipFill>
        <p:spPr>
          <a:xfrm>
            <a:off x="4648200" y="2724150"/>
            <a:ext cx="1905000" cy="1981200"/>
          </a:xfrm>
          <a:noFill/>
        </p:spPr>
      </p:pic>
      <p:sp>
        <p:nvSpPr>
          <p:cNvPr id="6" name="Oval 5">
            <a:extLst>
              <a:ext uri="{6B63304B-443B-4DED-915C-BFE36131CF52}">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566AC8F2-AEB9-465E-9796-E9FB855322B7}"/>
              </a:ext>
            </a:extLst>
          </p:cNvPr>
          <p:cNvSpPr>
            <a:spLocks noChangeAspect="1"/>
          </p:cNvSpPr>
          <p:nvPr/>
        </p:nvSpPr>
        <p:spPr>
          <a:xfrm>
            <a:off x="3505200" y="1428750"/>
            <a:ext cx="2190750" cy="2190750"/>
          </a:xfrm>
          <a:prstGeom prst="ellipse">
            <a:avLst/>
          </a:prstGeom>
          <a:solidFill>
            <a:srgbClr val="09BEF2"/>
          </a:solidFill>
          <a:ln w="9525" cap="flat">
            <a:noFill/>
            <a:prstDash val="solid"/>
            <a:round/>
          </a:ln>
          <a:effectLst/>
        </p:spPr>
        <p:style>
          <a:lnRef idx="1">
            <a:schemeClr val="accent1">
              <a:shade val="50000"/>
            </a:schemeClr>
          </a:lnRef>
          <a:fillRef idx="1">
            <a:schemeClr val="accent1"/>
          </a:fillRef>
          <a:effectRef idx="0">
            <a:schemeClr val="accent1"/>
          </a:effectRef>
          <a:fontRef idx="minor">
            <a:srgbClr val="FFFFFF"/>
          </a:fontRef>
        </p:style>
        <p:txBody>
          <a:bodyPr rtlCol="0" anchor="ctr">
            <a:noAutofit/>
          </a:bodyPr>
          <a:lstStyle/>
          <a:p>
            <a:pPr algn="ctr"/>
            <a:endParaRPr lang="en-US" dirty="0"/>
          </a:p>
        </p:txBody>
      </p:sp>
      <p:sp>
        <p:nvSpPr>
          <p:cNvPr id="7" name="Title 6">
            <a:extLst>
              <a:ext uri="{A799B50D-8DC7-4F3C-A2C6-9D74768DD48D}">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5622A889-CB63-4A4E-AFF2-E5FE79FA0C47}"/>
              </a:ext>
            </a:extLst>
          </p:cNvPr>
          <p:cNvSpPr>
            <a:spLocks noGrp="1"/>
          </p:cNvSpPr>
          <p:nvPr>
            <p:ph type="title" idx="4"/>
          </p:nvPr>
        </p:nvSpPr>
        <p:spPr>
          <a:xfrm>
            <a:off x="6477000" y="3181350"/>
            <a:ext cx="2318180" cy="607192"/>
          </a:xfrm>
          <a:noFill/>
          <a:ln w="9525" cap="flat">
            <a:noFill/>
            <a:prstDash val="solid"/>
            <a:round/>
          </a:ln>
        </p:spPr>
        <p:txBody>
          <a:bodyPr rtlCol="0"/>
          <a:lstStyle/>
          <a:p>
            <a:r>
              <a:rPr lang="en-US" dirty="0"/>
              <a:t>Provides Quality Check and control process of training system and athlete development programmes. </a:t>
            </a:r>
          </a:p>
        </p:txBody>
      </p:sp>
      <p:sp>
        <p:nvSpPr>
          <p:cNvPr id="8" name="Title 7">
            <a:extLst>
              <a:ext uri="{EDFBF947-8243-4DD4-918E-C9414D6A6222}">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79065948-9394-49E3-8575-ACB18F689919}"/>
              </a:ext>
            </a:extLst>
          </p:cNvPr>
          <p:cNvSpPr>
            <a:spLocks noGrp="1"/>
          </p:cNvSpPr>
          <p:nvPr>
            <p:ph type="title" idx="6"/>
          </p:nvPr>
        </p:nvSpPr>
        <p:spPr>
          <a:xfrm>
            <a:off x="304800" y="895350"/>
            <a:ext cx="2624965" cy="609600"/>
          </a:xfrm>
          <a:prstGeom prst="rect">
            <a:avLst/>
          </a:prstGeom>
          <a:noFill/>
          <a:ln w="9525" cap="flat">
            <a:noFill/>
            <a:prstDash val="solid"/>
            <a:round/>
          </a:ln>
        </p:spPr>
        <p:txBody>
          <a:bodyPr rtlCol="0"/>
          <a:lstStyle/>
          <a:p>
            <a:pPr algn="l"/>
            <a:r>
              <a:rPr lang="en-US" dirty="0"/>
              <a:t>Comparison of training programme with desired objectives and outcomes of athletes.</a:t>
            </a:r>
          </a:p>
        </p:txBody>
      </p:sp>
      <p:sp>
        <p:nvSpPr>
          <p:cNvPr id="9" name="Title 8">
            <a:extLst>
              <a:ext uri="{C69EB017-FA25-41D0-84AF-D311C4B636B5}">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1E4C389F-1040-4EEB-AB6B-76725FBB144C}"/>
              </a:ext>
            </a:extLst>
          </p:cNvPr>
          <p:cNvSpPr>
            <a:spLocks noGrp="1"/>
          </p:cNvSpPr>
          <p:nvPr>
            <p:ph type="title" idx="8"/>
          </p:nvPr>
        </p:nvSpPr>
        <p:spPr>
          <a:xfrm>
            <a:off x="152400" y="3257550"/>
            <a:ext cx="2459991" cy="571499"/>
          </a:xfrm>
          <a:prstGeom prst="rect">
            <a:avLst/>
          </a:prstGeom>
          <a:noFill/>
          <a:ln w="9525" cap="flat">
            <a:noFill/>
            <a:prstDash val="solid"/>
            <a:round/>
          </a:ln>
        </p:spPr>
        <p:txBody>
          <a:bodyPr rtlCol="0"/>
          <a:lstStyle/>
          <a:p>
            <a:r>
              <a:rPr lang="en-US" dirty="0"/>
              <a:t>Re-designing of programme based on previous test results</a:t>
            </a:r>
          </a:p>
        </p:txBody>
      </p:sp>
      <p:sp>
        <p:nvSpPr>
          <p:cNvPr id="10" name="Title 9">
            <a:extLst>
              <a:ext uri="{06F6F99A-4823-4457-A0C9-FD7BE378AF0B}">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B03B1295-B785-4BBE-BB11-FDA82B9A65BA}"/>
              </a:ext>
            </a:extLst>
          </p:cNvPr>
          <p:cNvSpPr>
            <a:spLocks noGrp="1"/>
          </p:cNvSpPr>
          <p:nvPr>
            <p:ph type="title" idx="10"/>
          </p:nvPr>
        </p:nvSpPr>
        <p:spPr>
          <a:xfrm>
            <a:off x="6400800" y="971550"/>
            <a:ext cx="1714500" cy="426604"/>
          </a:xfrm>
          <a:prstGeom prst="rect">
            <a:avLst/>
          </a:prstGeom>
          <a:noFill/>
          <a:ln w="9525" cap="flat">
            <a:noFill/>
            <a:prstDash val="solid"/>
            <a:round/>
          </a:ln>
        </p:spPr>
        <p:txBody>
          <a:bodyPr rtlCol="0"/>
          <a:lstStyle/>
          <a:p>
            <a:r>
              <a:rPr lang="en-US" dirty="0"/>
              <a:t>Norms and Standards can be established</a:t>
            </a:r>
          </a:p>
        </p:txBody>
      </p:sp>
      <p:sp>
        <p:nvSpPr>
          <p:cNvPr id="15" name="Title 1">
            <a:extLst>
              <a:ext uri="{A1225139-950E-4C60-8F81-DBCDF14E2B76}">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DC83EA3F-A9AD-490F-BE77-6BD50528741A}"/>
              </a:ext>
            </a:extLst>
          </p:cNvPr>
          <p:cNvSpPr>
            <a:spLocks noGrp="1"/>
          </p:cNvSpPr>
          <p:nvPr>
            <p:ph type="title" idx="13"/>
          </p:nvPr>
        </p:nvSpPr>
        <p:spPr>
          <a:xfrm>
            <a:off x="3505200" y="1581150"/>
            <a:ext cx="2190750" cy="304800"/>
          </a:xfrm>
          <a:noFill/>
          <a:ln w="9525" cap="flat">
            <a:noFill/>
            <a:prstDash val="solid"/>
            <a:round/>
          </a:ln>
        </p:spPr>
        <p:txBody>
          <a:bodyPr rtlCol="0"/>
          <a:lstStyle/>
          <a:p>
            <a:r>
              <a:rPr lang="en-US" sz="1200" dirty="0"/>
              <a:t>Importance of Test, Measurement and Evaluation from the</a:t>
            </a:r>
            <a:br>
              <a:rPr lang="en-US" sz="1200" dirty="0"/>
            </a:br>
            <a:r>
              <a:rPr lang="en-US" sz="1200" dirty="0"/>
              <a:t> Training </a:t>
            </a:r>
            <a:r>
              <a:rPr lang="en-US" sz="1200" dirty="0" err="1"/>
              <a:t>Programme’S</a:t>
            </a:r>
            <a:r>
              <a:rPr lang="en-US" sz="1200" dirty="0"/>
              <a:t> perspective</a:t>
            </a:r>
          </a:p>
        </p:txBody>
      </p:sp>
      <p:grpSp>
        <p:nvGrpSpPr>
          <p:cNvPr id="16" name="Group 15">
            <a:extLst>
              <a:ext uri="{782C3457-D1EF-4496-BFDA-AC92551E3EAB}">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AE3865C7-2099-4FB6-A8B0-163A497F3D0D}"/>
              </a:ext>
            </a:extLst>
          </p:cNvPr>
          <p:cNvGrpSpPr>
            <a:grpSpLocks noChangeAspect="1"/>
          </p:cNvGrpSpPr>
          <p:nvPr/>
        </p:nvGrpSpPr>
        <p:grpSpPr>
          <a:xfrm>
            <a:off x="4076700" y="2476500"/>
            <a:ext cx="1047750" cy="47625"/>
            <a:chOff x="4048125" y="2933700"/>
            <a:chExt cx="1047750" cy="47625"/>
          </a:xfrm>
        </p:grpSpPr>
        <p:sp>
          <p:nvSpPr>
            <p:cNvPr id="17" name="Rectangle 16">
              <a:extLst>
                <a:ext uri="{B7AABC66-E357-4DDC-94AF-9165D1A00316}">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F52EF0C7-9D71-4CEF-B09D-3F83C555FF43}"/>
                </a:ext>
              </a:extLst>
            </p:cNvPr>
            <p:cNvSpPr/>
            <p:nvPr/>
          </p:nvSpPr>
          <p:spPr>
            <a:xfrm>
              <a:off x="4048125" y="2952750"/>
              <a:ext cx="1047750" cy="9525"/>
            </a:xfrm>
            <a:prstGeom prst="rect">
              <a:avLst/>
            </a:prstGeom>
            <a:solidFill>
              <a:srgbClr val="FFFFFF"/>
            </a:solidFill>
            <a:ln w="9525" cap="flat">
              <a:noFill/>
              <a:prstDash val="solid"/>
              <a:round/>
            </a:ln>
            <a:effectLst/>
          </p:spPr>
          <p:style>
            <a:lnRef idx="1">
              <a:schemeClr val="accent1">
                <a:shade val="50000"/>
              </a:schemeClr>
            </a:lnRef>
            <a:fillRef idx="1">
              <a:schemeClr val="accent1"/>
            </a:fillRef>
            <a:effectRef idx="0">
              <a:schemeClr val="accent1"/>
            </a:effectRef>
            <a:fontRef idx="minor">
              <a:srgbClr val="FFFFFF"/>
            </a:fontRef>
          </p:style>
          <p:txBody>
            <a:bodyPr rtlCol="0" anchor="ctr">
              <a:noAutofit/>
            </a:bodyPr>
            <a:lstStyle/>
            <a:p>
              <a:pPr algn="ctr"/>
              <a:endParaRPr lang="en-US" dirty="0"/>
            </a:p>
          </p:txBody>
        </p:sp>
        <p:sp>
          <p:nvSpPr>
            <p:cNvPr id="18" name="Rectangle 17">
              <a:extLst>
                <a:ext uri="{D2037E89-B413-4DCB-AA58-1EC9FB3ABD57}">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80DAA5D0-CE97-49D0-A2B2-1A89FDD9A97C}"/>
                </a:ext>
              </a:extLst>
            </p:cNvPr>
            <p:cNvSpPr/>
            <p:nvPr/>
          </p:nvSpPr>
          <p:spPr>
            <a:xfrm>
              <a:off x="4381500" y="2933700"/>
              <a:ext cx="381000" cy="47625"/>
            </a:xfrm>
            <a:prstGeom prst="rect">
              <a:avLst/>
            </a:prstGeom>
            <a:solidFill>
              <a:srgbClr val="0B6C7B"/>
            </a:solidFill>
            <a:ln w="9525" cap="flat">
              <a:noFill/>
              <a:prstDash val="solid"/>
              <a:round/>
            </a:ln>
            <a:effectLst/>
          </p:spPr>
          <p:style>
            <a:lnRef idx="1">
              <a:schemeClr val="accent1">
                <a:shade val="50000"/>
              </a:schemeClr>
            </a:lnRef>
            <a:fillRef idx="1">
              <a:schemeClr val="accent1"/>
            </a:fillRef>
            <a:effectRef idx="0">
              <a:schemeClr val="accent1"/>
            </a:effectRef>
            <a:fontRef idx="minor">
              <a:srgbClr val="FFFFFF"/>
            </a:fontRef>
          </p:style>
          <p:txBody>
            <a:bodyPr rtlCol="0" anchor="ctr">
              <a:noAutofit/>
            </a:bodyPr>
            <a:lstStyle/>
            <a:p>
              <a:pPr algn="ctr"/>
              <a:endParaRPr lang="en-US" dirty="0"/>
            </a:p>
          </p:txBody>
        </p:sp>
      </p:grpSp>
    </p:spTree>
    <p:extLst>
      <p:ext uri="{B046DA7A-0CF1-4281-9F9E-30CFC31C4DB1}">
        <p14:creationId xmlns="" xmlns:c="http://schemas.openxmlformats.org/drawingml/2006/chart" xmlns:cs="http://schemas.microsoft.com/office/drawing/2012/chartStyle" xmlns:ns1="http://schemas.openxmlformats.org/officeDocument/2006/extended-properties" xmlns:vt="http://schemas.openxmlformats.org/officeDocument/2006/docPropsVTypes" xmlns:p14="http://schemas.microsoft.com/office/powerpoint/2010/main" val="171471806800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Placeholder 1">
            <a:extLst>
              <a:ext uri="{8392B360-95F9-4F26-B1ED-707194D007C3}">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D354CE19-228D-458D-926E-72CE989A19F8}"/>
              </a:ext>
            </a:extLst>
          </p:cNvPr>
          <p:cNvPicPr>
            <a:picLocks noGrp="1" noChangeAspect="1"/>
          </p:cNvPicPr>
          <p:nvPr>
            <p:ph type="pic" idx="3"/>
          </p:nvPr>
        </p:nvPicPr>
        <p:blipFill>
          <a:blip r:embed="rId2" cstate="print">
            <a:extLst>
              <a:ext uri="{28A0092B-C50C-407E-A947-70E740481C1C}">
                <a14:useLocalDpi xmlns:a14="http://schemas.microsoft.com/office/drawing/2010/main" val="0"/>
              </a:ext>
            </a:extLst>
          </a:blip>
          <a:stretch>
            <a:fillRect/>
          </a:stretch>
        </p:blipFill>
        <p:spPr>
          <a:xfrm>
            <a:off x="0" y="3562350"/>
            <a:ext cx="2286000" cy="1219200"/>
          </a:xfrm>
          <a:noFill/>
        </p:spPr>
      </p:pic>
      <p:sp>
        <p:nvSpPr>
          <p:cNvPr id="3" name="Title 1">
            <a:extLst>
              <a:ext uri="{55BFAB50-F144-4D32-BD94-A5408EC42142}">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9135B8FE-CF6D-4DA3-A020-591C8393DC31}"/>
              </a:ext>
            </a:extLst>
          </p:cNvPr>
          <p:cNvSpPr>
            <a:spLocks noGrp="1"/>
          </p:cNvSpPr>
          <p:nvPr>
            <p:ph type="title" idx="4"/>
          </p:nvPr>
        </p:nvSpPr>
        <p:spPr>
          <a:xfrm>
            <a:off x="333375" y="150500"/>
            <a:ext cx="1619250" cy="379155"/>
          </a:xfrm>
          <a:noFill/>
          <a:ln>
            <a:noFill/>
          </a:ln>
        </p:spPr>
        <p:txBody>
          <a:bodyPr rtlCol="0"/>
          <a:lstStyle/>
          <a:p>
            <a:r>
              <a:rPr lang="en-US" dirty="0"/>
              <a:t>Criteria for test selection</a:t>
            </a:r>
          </a:p>
        </p:txBody>
      </p:sp>
      <p:sp>
        <p:nvSpPr>
          <p:cNvPr id="4" name="Content Placeholder 3">
            <a:extLst>
              <a:ext uri="{2E40DCD3-C1E7-4E2A-9210-4091092F4BF0}">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D4B90993-C51A-4416-8A01-5F3B8C0308C2}"/>
              </a:ext>
            </a:extLst>
          </p:cNvPr>
          <p:cNvSpPr>
            <a:spLocks noGrp="1"/>
          </p:cNvSpPr>
          <p:nvPr>
            <p:ph idx="5"/>
          </p:nvPr>
        </p:nvSpPr>
        <p:spPr>
          <a:xfrm>
            <a:off x="333375" y="1095375"/>
            <a:ext cx="1619250" cy="1934221"/>
          </a:xfrm>
          <a:noFill/>
          <a:ln>
            <a:noFill/>
          </a:ln>
        </p:spPr>
        <p:txBody>
          <a:bodyPr rtlCol="0"/>
          <a:lstStyle/>
          <a:p>
            <a:r>
              <a:rPr lang="en-US" sz="1500" dirty="0"/>
              <a:t>The selection of the test should be in line with the objectives. </a:t>
            </a:r>
          </a:p>
        </p:txBody>
      </p:sp>
      <p:sp>
        <p:nvSpPr>
          <p:cNvPr id="6" name="Title 5">
            <a:extLst>
              <a:ext uri="{0835A303-F50A-4E5E-B02A-938113DF8A48}">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94B533B5-C04E-4779-A9F4-0FEE58F7AC9F}"/>
              </a:ext>
            </a:extLst>
          </p:cNvPr>
          <p:cNvSpPr>
            <a:spLocks noGrp="1"/>
          </p:cNvSpPr>
          <p:nvPr>
            <p:ph type="title" idx="7"/>
          </p:nvPr>
        </p:nvSpPr>
        <p:spPr>
          <a:xfrm>
            <a:off x="2286000" y="2857500"/>
            <a:ext cx="2286000" cy="856943"/>
          </a:xfrm>
          <a:noFill/>
          <a:ln>
            <a:noFill/>
          </a:ln>
        </p:spPr>
        <p:txBody>
          <a:bodyPr rtlCol="0"/>
          <a:lstStyle/>
          <a:p>
            <a:r>
              <a:rPr lang="en-US" sz="2000" dirty="0"/>
              <a:t>1. Scientific Authenticity</a:t>
            </a:r>
          </a:p>
        </p:txBody>
      </p:sp>
      <p:pic>
        <p:nvPicPr>
          <p:cNvPr id="7" name="Picture Placeholder 6">
            <a:extLst>
              <a:ext uri="{7775FF88-9E5F-413F-B01E-B39A5E82D0A2}">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7060B3A1-7356-4112-99BC-7B330B8F49C5}"/>
              </a:ext>
            </a:extLst>
          </p:cNvPr>
          <p:cNvPicPr>
            <a:picLocks noGrp="1" noChangeAspect="1"/>
          </p:cNvPicPr>
          <p:nvPr>
            <p:ph type="pic" idx="9"/>
          </p:nvPr>
        </p:nvPicPr>
        <p:blipFill>
          <a:blip r:embed="rId3">
            <a:extLst>
              <a:ext uri="{28A0092B-C50C-407E-A947-70E740481C1C}">
                <a14:useLocalDpi xmlns:a14="http://schemas.microsoft.com/office/drawing/2010/main" val="0"/>
              </a:ext>
            </a:extLst>
          </a:blip>
          <a:stretch>
            <a:fillRect/>
          </a:stretch>
        </p:blipFill>
        <p:spPr>
          <a:xfrm>
            <a:off x="4572000" y="3181350"/>
            <a:ext cx="2286000" cy="1962150"/>
          </a:xfrm>
          <a:noFill/>
        </p:spPr>
      </p:pic>
      <p:sp>
        <p:nvSpPr>
          <p:cNvPr id="8" name="Title 7">
            <a:extLst>
              <a:ext uri="{05EC5632-2466-47B8-A373-6439575083D0}">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75473FDF-65FF-4E53-BD25-DF73F54E03D2}"/>
              </a:ext>
            </a:extLst>
          </p:cNvPr>
          <p:cNvSpPr>
            <a:spLocks noGrp="1"/>
          </p:cNvSpPr>
          <p:nvPr>
            <p:ph type="title" idx="10"/>
          </p:nvPr>
        </p:nvSpPr>
        <p:spPr>
          <a:xfrm>
            <a:off x="4495800" y="1047750"/>
            <a:ext cx="2362201" cy="809625"/>
          </a:xfrm>
          <a:noFill/>
          <a:ln>
            <a:noFill/>
          </a:ln>
        </p:spPr>
        <p:txBody>
          <a:bodyPr rtlCol="0"/>
          <a:lstStyle/>
          <a:p>
            <a:r>
              <a:rPr lang="en-US" sz="2000" dirty="0"/>
              <a:t>2. Administrative Feasibility</a:t>
            </a:r>
          </a:p>
        </p:txBody>
      </p:sp>
      <p:pic>
        <p:nvPicPr>
          <p:cNvPr id="9" name="Picture Placeholder 8">
            <a:extLst>
              <a:ext uri="{476D4878-88D0-429F-8F5A-EBEB7A521013}">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CB0BF1D4-89CD-49FB-99F0-45A8DB897AA2}"/>
              </a:ext>
            </a:extLst>
          </p:cNvPr>
          <p:cNvPicPr>
            <a:picLocks noGrp="1" noChangeAspect="1"/>
          </p:cNvPicPr>
          <p:nvPr>
            <p:ph type="pic" idx="12"/>
          </p:nvPr>
        </p:nvPicPr>
        <p:blipFill>
          <a:blip r:embed="rId4" cstate="print">
            <a:extLst>
              <a:ext uri="{28A0092B-C50C-407E-A947-70E740481C1C}">
                <a14:useLocalDpi xmlns:a14="http://schemas.microsoft.com/office/drawing/2010/main" val="0"/>
              </a:ext>
            </a:extLst>
          </a:blip>
          <a:stretch>
            <a:fillRect/>
          </a:stretch>
        </p:blipFill>
        <p:spPr>
          <a:xfrm>
            <a:off x="6858000" y="6629"/>
            <a:ext cx="2286000" cy="1891742"/>
          </a:xfrm>
          <a:noFill/>
        </p:spPr>
      </p:pic>
      <p:sp>
        <p:nvSpPr>
          <p:cNvPr id="10" name="Title 9">
            <a:extLst>
              <a:ext uri="{5FDFF50D-6495-4CE4-A62A-F4128245C4D6}">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63AFC8FF-E27D-4B81-A5A1-27E8715AF6DF}"/>
              </a:ext>
            </a:extLst>
          </p:cNvPr>
          <p:cNvSpPr>
            <a:spLocks noGrp="1"/>
          </p:cNvSpPr>
          <p:nvPr>
            <p:ph type="title" idx="13"/>
          </p:nvPr>
        </p:nvSpPr>
        <p:spPr>
          <a:xfrm>
            <a:off x="6858000" y="2857500"/>
            <a:ext cx="2286000" cy="856943"/>
          </a:xfrm>
          <a:noFill/>
          <a:ln>
            <a:noFill/>
          </a:ln>
        </p:spPr>
        <p:txBody>
          <a:bodyPr rtlCol="0"/>
          <a:lstStyle/>
          <a:p>
            <a:r>
              <a:rPr lang="en-US" sz="2000" dirty="0"/>
              <a:t>3. Educational Application</a:t>
            </a:r>
          </a:p>
        </p:txBody>
      </p:sp>
      <p:pic>
        <p:nvPicPr>
          <p:cNvPr id="12" name="Picture Placeholder 11"/>
          <p:cNvPicPr>
            <a:picLocks noGrp="1" noChangeAspect="1"/>
          </p:cNvPicPr>
          <p:nvPr>
            <p:ph type="pic" idx="6"/>
          </p:nvPr>
        </p:nvPicPr>
        <p:blipFill>
          <a:blip r:embed="rId5">
            <a:extLst>
              <a:ext uri="{28A0092B-C50C-407E-A947-70E740481C1C}">
                <a14:useLocalDpi xmlns:a14="http://schemas.microsoft.com/office/drawing/2010/main" val="0"/>
              </a:ext>
            </a:extLst>
          </a:blip>
          <a:srcRect l="16250" r="16250"/>
          <a:stretch>
            <a:fillRect/>
          </a:stretch>
        </p:blipFill>
        <p:spPr/>
      </p:pic>
    </p:spTree>
    <p:extLst>
      <p:ext uri="{FAEB8B1C-6CFC-4848-A299-E75B86A35896}">
        <p14:creationId xmlns="" xmlns:c="http://schemas.openxmlformats.org/drawingml/2006/chart" xmlns:cs="http://schemas.microsoft.com/office/drawing/2012/chartStyle" xmlns:ns1="http://schemas.openxmlformats.org/officeDocument/2006/extended-properties" xmlns:vt="http://schemas.openxmlformats.org/officeDocument/2006/docPropsVTypes" xmlns:p14="http://schemas.microsoft.com/office/powerpoint/2010/main" val="171471806800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69604F20-E099-4352-B36E-4A8DE7DC9643}">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8C992A2B-354E-4120-8AB6-338D5F682E1A}"/>
              </a:ext>
            </a:extLst>
          </p:cNvPr>
          <p:cNvSpPr>
            <a:spLocks noGrp="1"/>
          </p:cNvSpPr>
          <p:nvPr>
            <p:ph type="title" idx="4"/>
          </p:nvPr>
        </p:nvSpPr>
        <p:spPr>
          <a:xfrm>
            <a:off x="5562600" y="1809750"/>
            <a:ext cx="2381250" cy="238125"/>
          </a:xfrm>
          <a:noFill/>
          <a:ln>
            <a:noFill/>
          </a:ln>
        </p:spPr>
        <p:txBody>
          <a:bodyPr rtlCol="0"/>
          <a:lstStyle/>
          <a:p>
            <a:r>
              <a:rPr lang="en-US" dirty="0"/>
              <a:t>Instruments</a:t>
            </a:r>
          </a:p>
        </p:txBody>
      </p:sp>
      <p:sp>
        <p:nvSpPr>
          <p:cNvPr id="3" name="Title 2">
            <a:extLst>
              <a:ext uri="{A7D3C700-5639-4BE3-9A63-9733346CEA52}">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C9DBCA10-14CE-4CB6-B595-12B8FD50238A}"/>
              </a:ext>
            </a:extLst>
          </p:cNvPr>
          <p:cNvSpPr>
            <a:spLocks noGrp="1"/>
          </p:cNvSpPr>
          <p:nvPr>
            <p:ph type="title" idx="5"/>
          </p:nvPr>
        </p:nvSpPr>
        <p:spPr>
          <a:xfrm>
            <a:off x="5638800" y="3181350"/>
            <a:ext cx="2381250" cy="163699"/>
          </a:xfrm>
          <a:noFill/>
          <a:ln>
            <a:noFill/>
          </a:ln>
        </p:spPr>
        <p:txBody>
          <a:bodyPr rtlCol="0"/>
          <a:lstStyle/>
          <a:p>
            <a:r>
              <a:rPr lang="en-US" dirty="0"/>
              <a:t>Number of trials</a:t>
            </a:r>
          </a:p>
        </p:txBody>
      </p:sp>
      <p:sp>
        <p:nvSpPr>
          <p:cNvPr id="4" name="Title 3">
            <a:extLst>
              <a:ext uri="{B4C58D3E-41F7-4939-A98E-CB5B539DD8C2}">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5B81B28B-AF5C-4714-8E72-1404304585D9}"/>
              </a:ext>
            </a:extLst>
          </p:cNvPr>
          <p:cNvSpPr>
            <a:spLocks noGrp="1"/>
          </p:cNvSpPr>
          <p:nvPr>
            <p:ph type="title" idx="6"/>
          </p:nvPr>
        </p:nvSpPr>
        <p:spPr>
          <a:xfrm>
            <a:off x="4724400" y="666750"/>
            <a:ext cx="2381250" cy="238125"/>
          </a:xfrm>
          <a:noFill/>
          <a:ln>
            <a:noFill/>
          </a:ln>
        </p:spPr>
        <p:txBody>
          <a:bodyPr rtlCol="0"/>
          <a:lstStyle/>
          <a:p>
            <a:r>
              <a:rPr lang="en-US" dirty="0"/>
              <a:t>Equipment</a:t>
            </a:r>
          </a:p>
        </p:txBody>
      </p:sp>
      <p:sp>
        <p:nvSpPr>
          <p:cNvPr id="5" name="Title 4">
            <a:extLst>
              <a:ext uri="{7742DF06-399E-48D4-A3DC-92ED680868E7}">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40A49213-6BB8-4EC3-B874-A1DB751487A7}"/>
              </a:ext>
            </a:extLst>
          </p:cNvPr>
          <p:cNvSpPr>
            <a:spLocks noGrp="1"/>
          </p:cNvSpPr>
          <p:nvPr>
            <p:ph type="title" idx="7"/>
          </p:nvPr>
        </p:nvSpPr>
        <p:spPr>
          <a:xfrm>
            <a:off x="4800600" y="4248150"/>
            <a:ext cx="2381250" cy="155266"/>
          </a:xfrm>
          <a:noFill/>
          <a:ln>
            <a:noFill/>
          </a:ln>
        </p:spPr>
        <p:txBody>
          <a:bodyPr rtlCol="0"/>
          <a:lstStyle/>
          <a:p>
            <a:r>
              <a:rPr lang="en-US" dirty="0"/>
              <a:t>Test instructions</a:t>
            </a:r>
          </a:p>
        </p:txBody>
      </p:sp>
      <p:sp>
        <p:nvSpPr>
          <p:cNvPr id="10" name="Content Placeholder 9">
            <a:extLst>
              <a:ext uri="{DFBC4CFA-2B2A-463C-9AAB-3D6EAB9EAAD7}">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A7375D88-0CFA-4BCE-BFB8-A232DD6A9798}"/>
              </a:ext>
            </a:extLst>
          </p:cNvPr>
          <p:cNvSpPr>
            <a:spLocks noGrp="1"/>
          </p:cNvSpPr>
          <p:nvPr>
            <p:ph idx="12"/>
          </p:nvPr>
        </p:nvSpPr>
        <p:spPr>
          <a:xfrm>
            <a:off x="1676400" y="2038350"/>
            <a:ext cx="1590755" cy="1714500"/>
          </a:xfrm>
          <a:noFill/>
          <a:ln>
            <a:noFill/>
          </a:ln>
        </p:spPr>
        <p:txBody>
          <a:bodyPr rtlCol="0"/>
          <a:lstStyle/>
          <a:p>
            <a:pPr>
              <a:lnSpc>
                <a:spcPct val="100000"/>
              </a:lnSpc>
              <a:spcBef>
                <a:spcPts val="375"/>
              </a:spcBef>
              <a:spcAft>
                <a:spcPts val="0"/>
              </a:spcAft>
            </a:pPr>
            <a:r>
              <a:rPr lang="en-US" dirty="0"/>
              <a:t>(a)Reliability: -</a:t>
            </a:r>
          </a:p>
          <a:p>
            <a:pPr>
              <a:lnSpc>
                <a:spcPct val="100000"/>
              </a:lnSpc>
              <a:spcBef>
                <a:spcPts val="375"/>
              </a:spcBef>
              <a:spcAft>
                <a:spcPts val="0"/>
              </a:spcAft>
            </a:pPr>
            <a:r>
              <a:rPr lang="en-US" dirty="0"/>
              <a:t>A test is reliable if we can depend on it, it must have been tested and approved scientifically. </a:t>
            </a:r>
          </a:p>
          <a:p>
            <a:pPr>
              <a:lnSpc>
                <a:spcPct val="100000"/>
              </a:lnSpc>
              <a:spcBef>
                <a:spcPts val="375"/>
              </a:spcBef>
              <a:spcAft>
                <a:spcPts val="0"/>
              </a:spcAft>
            </a:pPr>
            <a:endParaRPr lang="en-US" dirty="0"/>
          </a:p>
          <a:p>
            <a:pPr>
              <a:lnSpc>
                <a:spcPct val="100000"/>
              </a:lnSpc>
              <a:spcBef>
                <a:spcPts val="375"/>
              </a:spcBef>
              <a:spcAft>
                <a:spcPts val="0"/>
              </a:spcAft>
            </a:pPr>
            <a:r>
              <a:rPr lang="en-US" dirty="0"/>
              <a:t>The following factors affect the test reliability:</a:t>
            </a:r>
          </a:p>
        </p:txBody>
      </p:sp>
      <p:sp>
        <p:nvSpPr>
          <p:cNvPr id="11" name="Title 1">
            <a:extLst>
              <a:ext uri="{A4B0B0A0-DB60-4A36-8CB6-4834FFD354B3}">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26377094-0E70-4D18-A83C-35E35AC9654D}"/>
              </a:ext>
            </a:extLst>
          </p:cNvPr>
          <p:cNvSpPr>
            <a:spLocks noGrp="1"/>
          </p:cNvSpPr>
          <p:nvPr>
            <p:ph type="title" idx="13"/>
          </p:nvPr>
        </p:nvSpPr>
        <p:spPr>
          <a:xfrm>
            <a:off x="1752600" y="1581150"/>
            <a:ext cx="1428750" cy="652306"/>
          </a:xfrm>
          <a:noFill/>
          <a:ln>
            <a:noFill/>
          </a:ln>
        </p:spPr>
        <p:txBody>
          <a:bodyPr rtlCol="0"/>
          <a:lstStyle/>
          <a:p>
            <a:r>
              <a:rPr lang="en-US" sz="1500" dirty="0"/>
              <a:t>1. Scientific Authenticity</a:t>
            </a:r>
          </a:p>
        </p:txBody>
      </p:sp>
    </p:spTree>
    <p:extLst>
      <p:ext uri="{3A6569FE-B608-4CEE-B559-764757FEE250}">
        <p14:creationId xmlns="" xmlns:c="http://schemas.openxmlformats.org/drawingml/2006/chart" xmlns:cs="http://schemas.microsoft.com/office/drawing/2012/chartStyle" xmlns:ns1="http://schemas.openxmlformats.org/officeDocument/2006/extended-properties" xmlns:vt="http://schemas.openxmlformats.org/officeDocument/2006/docPropsVTypes" xmlns:p14="http://schemas.microsoft.com/office/powerpoint/2010/main" val="171471806800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Placeholder 1">
            <a:extLst>
              <a:ext uri="{8C37BFE4-63EA-4567-BF17-23A81B3953D6}">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7B6DAE29-AB48-438A-AB98-70551099A468}"/>
              </a:ext>
            </a:extLst>
          </p:cNvPr>
          <p:cNvPicPr>
            <a:picLocks noGrp="1" noChangeAspect="1"/>
          </p:cNvPicPr>
          <p:nvPr>
            <p:ph type="pic"/>
          </p:nvPr>
        </p:nvPicPr>
        <p:blipFill>
          <a:blip r:embed="rId2" cstate="print">
            <a:extLst>
              <a:ext uri="{28A0092B-C50C-407E-A947-70E740481C1C}">
                <a14:useLocalDpi xmlns:a14="http://schemas.microsoft.com/office/drawing/2010/main" val="0"/>
              </a:ext>
            </a:extLst>
          </a:blip>
          <a:stretch>
            <a:fillRect/>
          </a:stretch>
        </p:blipFill>
        <p:spPr>
          <a:xfrm>
            <a:off x="2571750" y="590550"/>
            <a:ext cx="1905000" cy="1828800"/>
          </a:xfrm>
          <a:noFill/>
        </p:spPr>
      </p:pic>
      <p:pic>
        <p:nvPicPr>
          <p:cNvPr id="3" name="Picture Placeholder 2">
            <a:extLst>
              <a:ext uri="{ACD4DAF9-5612-4B51-A3C4-65F8203762AD}">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128C7E54-F917-48C1-8AB7-30A6FAE04AE4}"/>
              </a:ext>
            </a:extLst>
          </p:cNvPr>
          <p:cNvPicPr>
            <a:picLocks noGrp="1" noChangeAspect="1"/>
          </p:cNvPicPr>
          <p:nvPr>
            <p:ph type="pic" idx="1"/>
          </p:nvPr>
        </p:nvPicPr>
        <p:blipFill>
          <a:blip r:embed="rId3" cstate="print">
            <a:extLst>
              <a:ext uri="{28A0092B-C50C-407E-A947-70E740481C1C}">
                <a14:useLocalDpi xmlns:a14="http://schemas.microsoft.com/office/drawing/2010/main" val="0"/>
              </a:ext>
            </a:extLst>
          </a:blip>
          <a:stretch>
            <a:fillRect/>
          </a:stretch>
        </p:blipFill>
        <p:spPr>
          <a:xfrm>
            <a:off x="4667250" y="590551"/>
            <a:ext cx="1904999" cy="1828799"/>
          </a:xfrm>
          <a:noFill/>
        </p:spPr>
      </p:pic>
      <p:pic>
        <p:nvPicPr>
          <p:cNvPr id="4" name="Picture Placeholder 3">
            <a:extLst>
              <a:ext uri="{D88B9352-E28E-43CD-94D1-BE7CD96FBAB6}">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D407EEF2-D83D-45ED-8BEF-0F90F2817042}"/>
              </a:ext>
            </a:extLst>
          </p:cNvPr>
          <p:cNvPicPr>
            <a:picLocks noGrp="1" noChangeAspect="1"/>
          </p:cNvPicPr>
          <p:nvPr>
            <p:ph type="pic" idx="2"/>
          </p:nvPr>
        </p:nvPicPr>
        <p:blipFill>
          <a:blip r:embed="rId4" cstate="print">
            <a:extLst>
              <a:ext uri="{28A0092B-C50C-407E-A947-70E740481C1C}">
                <a14:useLocalDpi xmlns:a14="http://schemas.microsoft.com/office/drawing/2010/main" val="0"/>
              </a:ext>
            </a:extLst>
          </a:blip>
          <a:stretch>
            <a:fillRect/>
          </a:stretch>
        </p:blipFill>
        <p:spPr>
          <a:xfrm>
            <a:off x="2571750" y="2724150"/>
            <a:ext cx="1905000" cy="1828800"/>
          </a:xfrm>
          <a:noFill/>
        </p:spPr>
      </p:pic>
      <p:pic>
        <p:nvPicPr>
          <p:cNvPr id="5" name="Picture Placeholder 4">
            <a:extLst>
              <a:ext uri="{8878C745-3951-4BEC-810C-E437BA35E598}">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EFA2CD6D-2697-4FFF-A742-DA2590739354}"/>
              </a:ext>
            </a:extLst>
          </p:cNvPr>
          <p:cNvPicPr>
            <a:picLocks noGrp="1" noChangeAspect="1"/>
          </p:cNvPicPr>
          <p:nvPr>
            <p:ph type="pic" idx="3"/>
          </p:nvPr>
        </p:nvPicPr>
        <p:blipFill>
          <a:blip r:embed="rId5" cstate="print">
            <a:extLst>
              <a:ext uri="{28A0092B-C50C-407E-A947-70E740481C1C}">
                <a14:useLocalDpi xmlns:a14="http://schemas.microsoft.com/office/drawing/2010/main" val="0"/>
              </a:ext>
            </a:extLst>
          </a:blip>
          <a:stretch>
            <a:fillRect/>
          </a:stretch>
        </p:blipFill>
        <p:spPr>
          <a:xfrm>
            <a:off x="4667250" y="2724150"/>
            <a:ext cx="1905000" cy="1828800"/>
          </a:xfrm>
          <a:noFill/>
        </p:spPr>
      </p:pic>
      <p:sp>
        <p:nvSpPr>
          <p:cNvPr id="6" name="Oval 5">
            <a:extLst>
              <a:ext uri="{6B63304B-443B-4DED-915C-BFE36131CF52}">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566AC8F2-AEB9-465E-9796-E9FB855322B7}"/>
              </a:ext>
            </a:extLst>
          </p:cNvPr>
          <p:cNvSpPr>
            <a:spLocks noChangeAspect="1"/>
          </p:cNvSpPr>
          <p:nvPr/>
        </p:nvSpPr>
        <p:spPr>
          <a:xfrm>
            <a:off x="3505200" y="1440180"/>
            <a:ext cx="2190750" cy="2190750"/>
          </a:xfrm>
          <a:prstGeom prst="ellipse">
            <a:avLst/>
          </a:prstGeom>
          <a:solidFill>
            <a:schemeClr val="accent3">
              <a:lumMod val="60000"/>
              <a:lumOff val="40000"/>
            </a:schemeClr>
          </a:solidFill>
          <a:ln w="9525" cap="flat">
            <a:noFill/>
            <a:prstDash val="solid"/>
            <a:round/>
          </a:ln>
          <a:effectLst/>
        </p:spPr>
        <p:style>
          <a:lnRef idx="1">
            <a:schemeClr val="accent1">
              <a:shade val="50000"/>
            </a:schemeClr>
          </a:lnRef>
          <a:fillRef idx="1">
            <a:schemeClr val="accent1"/>
          </a:fillRef>
          <a:effectRef idx="0">
            <a:schemeClr val="accent1"/>
          </a:effectRef>
          <a:fontRef idx="minor">
            <a:srgbClr val="FFFFFF"/>
          </a:fontRef>
        </p:style>
        <p:txBody>
          <a:bodyPr rtlCol="0" anchor="ctr">
            <a:noAutofit/>
          </a:bodyPr>
          <a:lstStyle/>
          <a:p>
            <a:pPr algn="ctr"/>
            <a:r>
              <a:rPr lang="en-US" b="1" u="sng" dirty="0"/>
              <a:t> </a:t>
            </a:r>
            <a:endParaRPr lang="en-US" dirty="0"/>
          </a:p>
        </p:txBody>
      </p:sp>
      <p:sp>
        <p:nvSpPr>
          <p:cNvPr id="7" name="Title 6">
            <a:extLst>
              <a:ext uri="{A799B50D-8DC7-4F3C-A2C6-9D74768DD48D}">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5622A889-CB63-4A4E-AFF2-E5FE79FA0C47}"/>
              </a:ext>
            </a:extLst>
          </p:cNvPr>
          <p:cNvSpPr>
            <a:spLocks noGrp="1"/>
          </p:cNvSpPr>
          <p:nvPr>
            <p:ph type="title" idx="4"/>
          </p:nvPr>
        </p:nvSpPr>
        <p:spPr>
          <a:xfrm>
            <a:off x="6477000" y="2800350"/>
            <a:ext cx="2318180" cy="988192"/>
          </a:xfrm>
          <a:noFill/>
          <a:ln w="9525" cap="flat">
            <a:noFill/>
            <a:prstDash val="solid"/>
            <a:round/>
          </a:ln>
        </p:spPr>
        <p:txBody>
          <a:bodyPr rtlCol="0"/>
          <a:lstStyle/>
          <a:p>
            <a:r>
              <a:rPr lang="en-US" u="sng" dirty="0"/>
              <a:t>Norms</a:t>
            </a:r>
            <a:r>
              <a:rPr lang="en-US" dirty="0"/>
              <a:t> : A norm is a scale that allows the conversion of numeric data into a score, capable of comparisons and interpretations of the result.   </a:t>
            </a:r>
          </a:p>
        </p:txBody>
      </p:sp>
      <p:sp>
        <p:nvSpPr>
          <p:cNvPr id="8" name="Title 7">
            <a:extLst>
              <a:ext uri="{EDFBF947-8243-4DD4-918E-C9414D6A6222}">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79065948-9394-49E3-8575-ACB18F689919}"/>
              </a:ext>
            </a:extLst>
          </p:cNvPr>
          <p:cNvSpPr>
            <a:spLocks noGrp="1"/>
          </p:cNvSpPr>
          <p:nvPr>
            <p:ph type="title" idx="6"/>
          </p:nvPr>
        </p:nvSpPr>
        <p:spPr>
          <a:xfrm>
            <a:off x="304800" y="742950"/>
            <a:ext cx="2624965" cy="762000"/>
          </a:xfrm>
          <a:prstGeom prst="rect">
            <a:avLst/>
          </a:prstGeom>
          <a:noFill/>
          <a:ln w="9525" cap="flat">
            <a:noFill/>
            <a:prstDash val="solid"/>
            <a:round/>
          </a:ln>
        </p:spPr>
        <p:txBody>
          <a:bodyPr rtlCol="0"/>
          <a:lstStyle/>
          <a:p>
            <a:r>
              <a:rPr lang="en-US" u="sng" dirty="0"/>
              <a:t>Specific</a:t>
            </a:r>
            <a:r>
              <a:rPr lang="en-US" dirty="0"/>
              <a:t> :The test must be appropriate to assess an athlete’s particular health or skill related fitness component</a:t>
            </a:r>
          </a:p>
        </p:txBody>
      </p:sp>
      <p:sp>
        <p:nvSpPr>
          <p:cNvPr id="9" name="Title 8">
            <a:extLst>
              <a:ext uri="{C69EB017-FA25-41D0-84AF-D311C4B636B5}">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1E4C389F-1040-4EEB-AB6B-76725FBB144C}"/>
              </a:ext>
            </a:extLst>
          </p:cNvPr>
          <p:cNvSpPr>
            <a:spLocks noGrp="1"/>
          </p:cNvSpPr>
          <p:nvPr>
            <p:ph type="title" idx="8"/>
          </p:nvPr>
        </p:nvSpPr>
        <p:spPr>
          <a:xfrm>
            <a:off x="0" y="2524125"/>
            <a:ext cx="2459991" cy="1257299"/>
          </a:xfrm>
          <a:prstGeom prst="rect">
            <a:avLst/>
          </a:prstGeom>
          <a:noFill/>
          <a:ln w="9525" cap="flat">
            <a:noFill/>
            <a:prstDash val="solid"/>
            <a:round/>
          </a:ln>
        </p:spPr>
        <p:txBody>
          <a:bodyPr rtlCol="0"/>
          <a:lstStyle/>
          <a:p>
            <a:r>
              <a:rPr lang="en-US" u="sng" dirty="0"/>
              <a:t>Validity</a:t>
            </a:r>
            <a:r>
              <a:rPr lang="en-US" dirty="0"/>
              <a:t> :The tests must have been approved scientifically and</a:t>
            </a:r>
            <a:br>
              <a:rPr lang="en-US" dirty="0"/>
            </a:br>
            <a:r>
              <a:rPr lang="en-US" dirty="0"/>
              <a:t>A test is valid if it is measuring, as accurately as possible about what it is supposed to measure.  </a:t>
            </a:r>
            <a:r>
              <a:rPr lang="en-US" u="sng" dirty="0"/>
              <a:t> </a:t>
            </a:r>
            <a:endParaRPr lang="en-US" dirty="0"/>
          </a:p>
        </p:txBody>
      </p:sp>
      <p:sp>
        <p:nvSpPr>
          <p:cNvPr id="10" name="Title 9">
            <a:extLst>
              <a:ext uri="{06F6F99A-4823-4457-A0C9-FD7BE378AF0B}">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B03B1295-B785-4BBE-BB11-FDA82B9A65BA}"/>
              </a:ext>
            </a:extLst>
          </p:cNvPr>
          <p:cNvSpPr>
            <a:spLocks noGrp="1"/>
          </p:cNvSpPr>
          <p:nvPr>
            <p:ph type="title" idx="10"/>
          </p:nvPr>
        </p:nvSpPr>
        <p:spPr>
          <a:xfrm>
            <a:off x="6400800" y="971550"/>
            <a:ext cx="1714500" cy="426604"/>
          </a:xfrm>
          <a:prstGeom prst="rect">
            <a:avLst/>
          </a:prstGeom>
          <a:noFill/>
          <a:ln w="9525" cap="flat">
            <a:noFill/>
            <a:prstDash val="solid"/>
            <a:round/>
          </a:ln>
        </p:spPr>
        <p:txBody>
          <a:bodyPr rtlCol="0"/>
          <a:lstStyle/>
          <a:p>
            <a:r>
              <a:rPr lang="en-US" u="sng" dirty="0"/>
              <a:t>Objectivity</a:t>
            </a:r>
            <a:r>
              <a:rPr lang="en-US" dirty="0"/>
              <a:t> : objectivity is increased by clean test direction and Precise scoring methods</a:t>
            </a:r>
          </a:p>
        </p:txBody>
      </p:sp>
      <p:sp>
        <p:nvSpPr>
          <p:cNvPr id="15" name="Title 1">
            <a:extLst>
              <a:ext uri="{A1225139-950E-4C60-8F81-DBCDF14E2B76}">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DC83EA3F-A9AD-490F-BE77-6BD50528741A}"/>
              </a:ext>
            </a:extLst>
          </p:cNvPr>
          <p:cNvSpPr>
            <a:spLocks noGrp="1"/>
          </p:cNvSpPr>
          <p:nvPr>
            <p:ph type="title" idx="13"/>
          </p:nvPr>
        </p:nvSpPr>
        <p:spPr>
          <a:xfrm>
            <a:off x="3505200" y="1581150"/>
            <a:ext cx="2190750" cy="2057400"/>
          </a:xfrm>
          <a:noFill/>
          <a:ln w="9525" cap="flat">
            <a:noFill/>
            <a:prstDash val="solid"/>
            <a:round/>
          </a:ln>
        </p:spPr>
        <p:txBody>
          <a:bodyPr rtlCol="0"/>
          <a:lstStyle/>
          <a:p>
            <a:br>
              <a:rPr lang="en-US" sz="1200" b="1" u="sng" dirty="0"/>
            </a:br>
            <a:br>
              <a:rPr lang="en-US" sz="1200" b="1" u="sng" dirty="0"/>
            </a:br>
            <a:r>
              <a:rPr lang="en-US" sz="1200" b="1" u="sng" dirty="0"/>
              <a:t>Criteria for test selection </a:t>
            </a:r>
            <a:br>
              <a:rPr lang="en-US" sz="1200" dirty="0"/>
            </a:br>
            <a:endParaRPr lang="en-US" sz="1200" dirty="0"/>
          </a:p>
        </p:txBody>
      </p:sp>
    </p:spTree>
    <p:extLst>
      <p:ext uri="{BB962C8B-B14F-4D97-AF65-F5344CB8AC3E}">
        <p14:creationId xmlns:p14="http://schemas.microsoft.com/office/powerpoint/2010/main" val="2832697127"/>
      </p:ext>
      <p:ext uri="{B046DA7A-0CF1-4281-9F9E-30CFC31C4DB1}">
        <p14:creationId xmlns="" xmlns:c="http://schemas.openxmlformats.org/drawingml/2006/chart" xmlns:cs="http://schemas.microsoft.com/office/drawing/2012/chartStyle" xmlns:ns1="http://schemas.openxmlformats.org/officeDocument/2006/extended-properties" xmlns:vt="http://schemas.openxmlformats.org/officeDocument/2006/docPropsVTypes" xmlns:p14="http://schemas.microsoft.com/office/powerpoint/2010/main" val="171471806800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E3B5F896-5D2B-494E-94FF-0E8618C5D4DA}">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046C2947-ADB7-4EE8-A8AD-D378B56B84CE}"/>
              </a:ext>
            </a:extLst>
          </p:cNvPr>
          <p:cNvSpPr>
            <a:spLocks noGrp="1"/>
          </p:cNvSpPr>
          <p:nvPr>
            <p:ph type="title" idx="10"/>
          </p:nvPr>
        </p:nvSpPr>
        <p:spPr>
          <a:xfrm>
            <a:off x="5638800" y="3181350"/>
            <a:ext cx="2667000" cy="832316"/>
          </a:xfrm>
          <a:noFill/>
          <a:ln>
            <a:noFill/>
          </a:ln>
        </p:spPr>
        <p:txBody>
          <a:bodyPr rtlCol="0"/>
          <a:lstStyle/>
          <a:p>
            <a:r>
              <a:rPr lang="en-US" sz="1600" dirty="0"/>
              <a:t>Utility: at the end of the test the data collected should be usable. </a:t>
            </a:r>
            <a:endParaRPr lang="en-US" sz="1500" b="1" dirty="0">
              <a:latin typeface="Open Sans"/>
            </a:endParaRPr>
          </a:p>
        </p:txBody>
      </p:sp>
      <p:sp>
        <p:nvSpPr>
          <p:cNvPr id="3" name="Title 2">
            <a:extLst>
              <a:ext uri="{CCCC491E-E488-4458-9AC8-CD41F9E0070C}">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8364AC48-CF2C-40E7-BF8B-12A62FA6E86C}"/>
              </a:ext>
            </a:extLst>
          </p:cNvPr>
          <p:cNvSpPr>
            <a:spLocks noGrp="1"/>
          </p:cNvSpPr>
          <p:nvPr>
            <p:ph type="title" idx="15"/>
          </p:nvPr>
        </p:nvSpPr>
        <p:spPr>
          <a:xfrm>
            <a:off x="457200" y="590550"/>
            <a:ext cx="2922630" cy="493288"/>
          </a:xfrm>
          <a:noFill/>
          <a:ln>
            <a:noFill/>
          </a:ln>
        </p:spPr>
        <p:txBody>
          <a:bodyPr rtlCol="0"/>
          <a:lstStyle/>
          <a:p>
            <a:r>
              <a:rPr lang="en-US" sz="1400" u="sng" dirty="0">
                <a:solidFill>
                  <a:schemeClr val="accent2">
                    <a:lumMod val="75000"/>
                  </a:schemeClr>
                </a:solidFill>
              </a:rPr>
              <a:t>Equipment</a:t>
            </a:r>
            <a:r>
              <a:rPr lang="en-US" sz="1400" dirty="0">
                <a:solidFill>
                  <a:schemeClr val="accent2">
                    <a:lumMod val="75000"/>
                  </a:schemeClr>
                </a:solidFill>
              </a:rPr>
              <a:t>: all the equipment needed for the test should be available and inexpensive</a:t>
            </a:r>
            <a:endParaRPr lang="en-US" sz="1400" dirty="0">
              <a:solidFill>
                <a:schemeClr val="accent2">
                  <a:lumMod val="75000"/>
                </a:schemeClr>
              </a:solidFill>
              <a:latin typeface="Open Sans"/>
            </a:endParaRPr>
          </a:p>
        </p:txBody>
      </p:sp>
      <p:sp>
        <p:nvSpPr>
          <p:cNvPr id="4" name="Title 3">
            <a:extLst>
              <a:ext uri="{B4FE2928-B511-4252-9076-EF57CB9E2D93}">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007575A8-214B-4355-8FDC-DA3A9DC86E15}"/>
              </a:ext>
            </a:extLst>
          </p:cNvPr>
          <p:cNvSpPr>
            <a:spLocks noGrp="1"/>
          </p:cNvSpPr>
          <p:nvPr>
            <p:ph type="title" idx="16"/>
          </p:nvPr>
        </p:nvSpPr>
        <p:spPr>
          <a:xfrm>
            <a:off x="609600" y="4095750"/>
            <a:ext cx="2095500" cy="708663"/>
          </a:xfrm>
          <a:noFill/>
          <a:ln>
            <a:noFill/>
          </a:ln>
        </p:spPr>
        <p:txBody>
          <a:bodyPr rtlCol="0"/>
          <a:lstStyle/>
          <a:p>
            <a:pPr lvl="0"/>
            <a:r>
              <a:rPr lang="en-US" sz="1600" dirty="0">
                <a:solidFill>
                  <a:schemeClr val="bg2">
                    <a:lumMod val="50000"/>
                  </a:schemeClr>
                </a:solidFill>
              </a:rPr>
              <a:t>Money: It should be economical, based upon a prescribed budget</a:t>
            </a:r>
          </a:p>
        </p:txBody>
      </p:sp>
      <p:sp>
        <p:nvSpPr>
          <p:cNvPr id="5" name="Title 4">
            <a:extLst>
              <a:ext uri="{EE9D0E95-FA7E-47B8-B67D-9BFBF59AEE34}">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1865AAE7-C6AB-4D42-A985-71F8A9F03BEC}"/>
              </a:ext>
            </a:extLst>
          </p:cNvPr>
          <p:cNvSpPr>
            <a:spLocks noGrp="1"/>
          </p:cNvSpPr>
          <p:nvPr>
            <p:ph type="title" idx="17"/>
          </p:nvPr>
        </p:nvSpPr>
        <p:spPr>
          <a:xfrm>
            <a:off x="5943600" y="1123950"/>
            <a:ext cx="3115080" cy="381000"/>
          </a:xfrm>
          <a:noFill/>
          <a:ln>
            <a:noFill/>
          </a:ln>
        </p:spPr>
        <p:txBody>
          <a:bodyPr rtlCol="0"/>
          <a:lstStyle/>
          <a:p>
            <a:r>
              <a:rPr lang="en-US" sz="1600" dirty="0">
                <a:solidFill>
                  <a:srgbClr val="92D050"/>
                </a:solidFill>
              </a:rPr>
              <a:t>Time : the test should be less time consuming </a:t>
            </a:r>
            <a:endParaRPr lang="en-US" sz="1500" b="1" dirty="0">
              <a:solidFill>
                <a:srgbClr val="92D050"/>
              </a:solidFill>
              <a:latin typeface="Open Sans"/>
            </a:endParaRPr>
          </a:p>
        </p:txBody>
      </p:sp>
      <p:graphicFrame>
        <p:nvGraphicFramePr>
          <p:cNvPr id="10" name="Text Placeholder 2">
            <a:extLst>
              <a:ext uri="{91B3E384-7FF5-4DAF-B4CA-14CD79FBBF74}">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D9D4FE87-64C1-4FFF-A67A-CD4C2BBC87FE}"/>
              </a:ext>
            </a:extLst>
          </p:cNvPr>
          <p:cNvGraphicFramePr>
            <a:graphicFrameLocks noGrp="1"/>
          </p:cNvGraphicFramePr>
          <p:nvPr>
            <p:ph idx="22"/>
            <p:extLst>
              <p:ext uri="{D42A27DB-BD31-4B8C-83A1-F6EECF244321}">
                <p14:modId xmlns:p14="http://schemas.microsoft.com/office/powerpoint/2010/main" val="3279122118"/>
              </p:ext>
            </p:extLst>
          </p:nvPr>
        </p:nvGraphicFramePr>
        <p:xfrm>
          <a:off x="2805331" y="533400"/>
          <a:ext cx="3552386" cy="4086225"/>
        </p:xfrm>
        <a:graphic>
          <a:graphicData uri="http://schemas.openxmlformats.org/drawingml/2006/chart">
            <c:chart xmlns:c="http://schemas.openxmlformats.org/drawingml/2006/chart" xmlns:r="http://schemas.openxmlformats.org/officeDocument/2006/relationships" r:id="rId2"/>
          </a:graphicData>
        </a:graphic>
      </p:graphicFrame>
      <p:sp>
        <p:nvSpPr>
          <p:cNvPr id="11" name="TextBox 10">
            <a:extLst>
              <a:ext uri="{EDBA3E6B-BAD4-4B02-B5FF-1F0205169AD8}">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FA38E62A-D3B7-485C-B2F5-0EA10C4F9538}"/>
              </a:ext>
            </a:extLst>
          </p:cNvPr>
          <p:cNvSpPr txBox="1"/>
          <p:nvPr/>
        </p:nvSpPr>
        <p:spPr>
          <a:xfrm>
            <a:off x="9525" y="0"/>
            <a:ext cx="9144000" cy="342401"/>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lIns="95250" tIns="47625" rIns="95250" bIns="47625" rtlCol="0" anchor="t">
            <a:spAutoFit/>
          </a:bodyPr>
          <a:lstStyle>
            <a:lvl1pPr marL="0" lvl="0" algn="l" rtl="0">
              <a:defRPr lang="en-US" sz="1800" dirty="0">
                <a:solidFill>
                  <a:schemeClr val="tx1"/>
                </a:solidFill>
                <a:latin typeface="Open Sans"/>
              </a:defRPr>
            </a:lvl1pPr>
            <a:lvl2pPr marL="457200" lvl="1" algn="l" rtl="0">
              <a:defRPr lang="en-US" sz="1800" dirty="0">
                <a:solidFill>
                  <a:schemeClr val="tx1"/>
                </a:solidFill>
                <a:latin typeface="Open Sans"/>
              </a:defRPr>
            </a:lvl2pPr>
            <a:lvl3pPr marL="914400" lvl="2" algn="l" rtl="0">
              <a:defRPr lang="en-US" sz="1800" dirty="0">
                <a:solidFill>
                  <a:schemeClr val="tx1"/>
                </a:solidFill>
                <a:latin typeface="Open Sans"/>
              </a:defRPr>
            </a:lvl3pPr>
            <a:lvl4pPr marL="1371600" lvl="3" algn="l" rtl="0">
              <a:defRPr lang="en-US" sz="1800" dirty="0">
                <a:solidFill>
                  <a:schemeClr val="tx1"/>
                </a:solidFill>
                <a:latin typeface="Open Sans"/>
              </a:defRPr>
            </a:lvl4pPr>
            <a:lvl5pPr marL="1828800" lvl="4" algn="l" rtl="0">
              <a:defRPr lang="en-US" sz="1800" dirty="0">
                <a:solidFill>
                  <a:schemeClr val="tx1"/>
                </a:solidFill>
                <a:latin typeface="Open Sans"/>
              </a:defRPr>
            </a:lvl5pPr>
            <a:lvl6pPr marL="2286000" lvl="5" algn="l" rtl="0">
              <a:defRPr lang="en-US" sz="1800" dirty="0">
                <a:solidFill>
                  <a:schemeClr val="tx1"/>
                </a:solidFill>
                <a:latin typeface="Open Sans"/>
              </a:defRPr>
            </a:lvl6pPr>
            <a:lvl7pPr marL="2743200" lvl="6" algn="l" rtl="0">
              <a:defRPr lang="en-US" sz="1800" dirty="0">
                <a:solidFill>
                  <a:schemeClr val="tx1"/>
                </a:solidFill>
                <a:latin typeface="Open Sans"/>
              </a:defRPr>
            </a:lvl7pPr>
            <a:lvl8pPr marL="3200400" lvl="7" algn="l" rtl="0">
              <a:defRPr lang="en-US" sz="1800" dirty="0">
                <a:solidFill>
                  <a:schemeClr val="tx1"/>
                </a:solidFill>
                <a:latin typeface="Open Sans"/>
              </a:defRPr>
            </a:lvl8pPr>
            <a:lvl9pPr marL="3657600" lvl="8" algn="l" rtl="0">
              <a:defRPr lang="en-US" sz="1800" dirty="0">
                <a:solidFill>
                  <a:schemeClr val="tx1"/>
                </a:solidFill>
                <a:latin typeface="Open Sans"/>
              </a:defRPr>
            </a:lvl9pPr>
          </a:lstStyle>
          <a:p>
            <a:pPr lvl="0" algn="ctr">
              <a:defRPr lang="en-US" sz="1600" b="0" dirty="0">
                <a:solidFill>
                  <a:schemeClr val="tx1"/>
                </a:solidFill>
                <a:latin typeface="Open Sans"/>
              </a:defRPr>
            </a:pPr>
            <a:r>
              <a:rPr lang="en-US" sz="1600" b="1" u="sng" dirty="0"/>
              <a:t>Administrative Feasibility</a:t>
            </a:r>
            <a:r>
              <a:rPr lang="en-US" sz="1600" dirty="0"/>
              <a:t> </a:t>
            </a:r>
            <a:endParaRPr lang="en-US" sz="1600" b="1" dirty="0">
              <a:solidFill>
                <a:schemeClr val="bg1"/>
              </a:solidFill>
              <a:highlight>
                <a:schemeClr val="tx1"/>
              </a:highlight>
              <a:latin typeface="Open Sans"/>
            </a:endParaRPr>
          </a:p>
        </p:txBody>
      </p:sp>
    </p:spTree>
    <p:extLst>
      <p:ext uri="{BB962C8B-B14F-4D97-AF65-F5344CB8AC3E}">
        <p14:creationId xmlns:p14="http://schemas.microsoft.com/office/powerpoint/2010/main" val="690858813"/>
      </p:ext>
      <p:ext uri="{32E70095-D640-4704-AE53-3CE15DD857C1}">
        <p14:creationId xmlns="" xmlns:c="http://schemas.openxmlformats.org/drawingml/2006/chart" xmlns:cs="http://schemas.microsoft.com/office/drawing/2012/chartStyle" xmlns:ns1="http://schemas.openxmlformats.org/officeDocument/2006/extended-properties" xmlns:vt="http://schemas.openxmlformats.org/officeDocument/2006/docPropsVTypes" xmlns:p14="http://schemas.microsoft.com/office/powerpoint/2010/main" val="171471806800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811CE856-5C54-4DF8-B715-A346E8F8358C}">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37DA5C8C-52F5-45E1-B5EF-E9F1EA15D1A4}"/>
              </a:ext>
            </a:extLst>
          </p:cNvPr>
          <p:cNvSpPr>
            <a:spLocks noGrp="1"/>
          </p:cNvSpPr>
          <p:nvPr>
            <p:ph type="title" idx="3"/>
          </p:nvPr>
        </p:nvSpPr>
        <p:spPr>
          <a:xfrm>
            <a:off x="3352800" y="1162050"/>
            <a:ext cx="4457553" cy="666750"/>
          </a:xfrm>
          <a:noFill/>
          <a:ln w="9525" cap="flat">
            <a:noFill/>
            <a:prstDash val="solid"/>
            <a:round/>
          </a:ln>
        </p:spPr>
        <p:txBody>
          <a:bodyPr rtlCol="0"/>
          <a:lstStyle/>
          <a:p>
            <a:r>
              <a:rPr lang="en-US" sz="2400" u="sng" dirty="0">
                <a:solidFill>
                  <a:schemeClr val="accent1">
                    <a:lumMod val="75000"/>
                  </a:schemeClr>
                </a:solidFill>
              </a:rPr>
              <a:t>Education Application:</a:t>
            </a:r>
            <a:r>
              <a:rPr lang="en-US" u="sng" dirty="0"/>
              <a:t> </a:t>
            </a:r>
            <a:endParaRPr lang="en-US" dirty="0"/>
          </a:p>
        </p:txBody>
      </p:sp>
      <p:sp>
        <p:nvSpPr>
          <p:cNvPr id="3" name="Title 2">
            <a:extLst>
              <a:ext uri="{E3B87F60-8C2A-49BE-A391-A0B792E2539C}">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8EF782DA-643B-4E90-8475-EB2D94EC43E7}"/>
              </a:ext>
            </a:extLst>
          </p:cNvPr>
          <p:cNvSpPr>
            <a:spLocks noGrp="1"/>
          </p:cNvSpPr>
          <p:nvPr>
            <p:ph type="title" idx="4"/>
          </p:nvPr>
        </p:nvSpPr>
        <p:spPr>
          <a:xfrm>
            <a:off x="4941785" y="2039303"/>
            <a:ext cx="2868568" cy="2812474"/>
          </a:xfrm>
          <a:noFill/>
          <a:ln w="9525" cap="flat">
            <a:noFill/>
            <a:prstDash val="solid"/>
            <a:round/>
          </a:ln>
        </p:spPr>
        <p:txBody>
          <a:bodyPr tIns="0" rtlCol="0">
            <a:normAutofit/>
          </a:bodyPr>
          <a:lstStyle/>
          <a:p>
            <a:br>
              <a:rPr lang="en-US" sz="1300" dirty="0"/>
            </a:br>
            <a:br>
              <a:rPr lang="en-US" sz="1300" dirty="0"/>
            </a:br>
            <a:r>
              <a:rPr lang="en-US" sz="1400" dirty="0">
                <a:solidFill>
                  <a:schemeClr val="accent2">
                    <a:lumMod val="75000"/>
                  </a:schemeClr>
                </a:solidFill>
              </a:rPr>
              <a:t>The test must contribute to the educational development of the participant, develop positive attitudes and mind sets. </a:t>
            </a:r>
            <a:br>
              <a:rPr lang="en-US" sz="1400" dirty="0"/>
            </a:br>
            <a:br>
              <a:rPr lang="en-US" sz="1400" dirty="0"/>
            </a:br>
            <a:r>
              <a:rPr lang="en-US" sz="1400" dirty="0">
                <a:solidFill>
                  <a:schemeClr val="accent3">
                    <a:lumMod val="75000"/>
                  </a:schemeClr>
                </a:solidFill>
              </a:rPr>
              <a:t>They must take the test as a learning opportunity, to create a better version of one from their own past mistakes.   </a:t>
            </a:r>
          </a:p>
        </p:txBody>
      </p:sp>
      <p:pic>
        <p:nvPicPr>
          <p:cNvPr id="4" name="Picture Placeholder 3">
            <a:extLst>
              <a:ext uri="{A5693452-8BCC-4402-ACE4-F98CD3076BA6}">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E666A47F-71FF-4A0A-9D1D-FEFFA0368357}"/>
              </a:ext>
            </a:extLst>
          </p:cNvPr>
          <p:cNvPicPr>
            <a:picLocks noGrp="1" noChangeAspect="1"/>
          </p:cNvPicPr>
          <p:nvPr>
            <p:ph type="pic" idx="6"/>
          </p:nvPr>
        </p:nvPicPr>
        <p:blipFill>
          <a:blip r:embed="rId2">
            <a:extLst>
              <a:ext uri="{28A0092B-C50C-407E-A947-70E740481C1C}">
                <a14:useLocalDpi xmlns:a14="http://schemas.microsoft.com/office/drawing/2010/main" val="0"/>
              </a:ext>
            </a:extLst>
          </a:blip>
          <a:stretch>
            <a:fillRect/>
          </a:stretch>
        </p:blipFill>
        <p:spPr>
          <a:xfrm>
            <a:off x="0" y="1"/>
            <a:ext cx="5105400" cy="4476750"/>
          </a:xfrm>
          <a:noFill/>
          <a:ln w="9525" cap="flat">
            <a:noFill/>
            <a:prstDash val="solid"/>
            <a:round/>
          </a:ln>
        </p:spPr>
      </p:pic>
    </p:spTree>
    <p:extLst>
      <p:ext uri="{BB962C8B-B14F-4D97-AF65-F5344CB8AC3E}">
        <p14:creationId xmlns:p14="http://schemas.microsoft.com/office/powerpoint/2010/main" val="307838901"/>
      </p:ext>
      <p:ext uri="{F702131D-99E6-45F5-994C-C3A8A46235F4}">
        <p14:creationId xmlns="" xmlns:c="http://schemas.openxmlformats.org/drawingml/2006/chart" xmlns:cs="http://schemas.microsoft.com/office/drawing/2012/chartStyle" xmlns:ns1="http://schemas.openxmlformats.org/officeDocument/2006/extended-properties" xmlns:vt="http://schemas.openxmlformats.org/officeDocument/2006/docPropsVTypes" xmlns:p14="http://schemas.microsoft.com/office/powerpoint/2010/main" val="171471806799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25000"/>
            <a:lum/>
          </a:blip>
          <a:srcRect/>
          <a:stretch>
            <a:fillRect t="-9000" b="-9000"/>
          </a:stretch>
        </a:blipFill>
        <a:effectLst/>
      </p:bgPr>
    </p:bg>
    <p:spTree>
      <p:nvGrpSpPr>
        <p:cNvPr id="1" name=""/>
        <p:cNvGrpSpPr/>
        <p:nvPr/>
      </p:nvGrpSpPr>
      <p:grpSpPr>
        <a:xfrm>
          <a:off x="0" y="0"/>
          <a:ext cx="0" cy="0"/>
          <a:chOff x="0" y="0"/>
          <a:chExt cx="0" cy="0"/>
        </a:xfrm>
      </p:grpSpPr>
      <p:sp>
        <p:nvSpPr>
          <p:cNvPr id="2" name="Title 1"/>
          <p:cNvSpPr>
            <a:spLocks noGrp="1"/>
          </p:cNvSpPr>
          <p:nvPr>
            <p:ph type="title" idx="3"/>
          </p:nvPr>
        </p:nvSpPr>
        <p:spPr>
          <a:xfrm>
            <a:off x="0" y="1352550"/>
            <a:ext cx="6019800" cy="3105150"/>
          </a:xfrm>
        </p:spPr>
        <p:txBody>
          <a:bodyPr/>
          <a:lstStyle/>
          <a:p>
            <a:pPr algn="l"/>
            <a:r>
              <a:rPr lang="en-US" sz="2000" i="1" u="sng" dirty="0">
                <a:solidFill>
                  <a:srgbClr val="0070C0"/>
                </a:solidFill>
              </a:rPr>
              <a:t>Administration of the test involves</a:t>
            </a:r>
            <a:br>
              <a:rPr lang="en-US" sz="2000" i="1" u="sng" dirty="0">
                <a:solidFill>
                  <a:srgbClr val="0070C0"/>
                </a:solidFill>
              </a:rPr>
            </a:br>
            <a:r>
              <a:rPr lang="en-US" sz="2000" i="1" u="sng" dirty="0">
                <a:solidFill>
                  <a:srgbClr val="0070C0"/>
                </a:solidFill>
              </a:rPr>
              <a:t> </a:t>
            </a:r>
            <a:br>
              <a:rPr lang="en-US" sz="2000" dirty="0">
                <a:solidFill>
                  <a:srgbClr val="0070C0"/>
                </a:solidFill>
              </a:rPr>
            </a:br>
            <a:r>
              <a:rPr lang="en-US" sz="2000" dirty="0">
                <a:solidFill>
                  <a:srgbClr val="FF0000"/>
                </a:solidFill>
                <a:latin typeface="Algerian" pitchFamily="82" charset="0"/>
              </a:rPr>
              <a:t>1.organization,</a:t>
            </a:r>
            <a:br>
              <a:rPr lang="en-US" sz="2000" dirty="0">
                <a:solidFill>
                  <a:srgbClr val="FF0000"/>
                </a:solidFill>
                <a:latin typeface="Algerian" pitchFamily="82" charset="0"/>
              </a:rPr>
            </a:br>
            <a:r>
              <a:rPr lang="en-US" sz="2000" dirty="0">
                <a:solidFill>
                  <a:srgbClr val="FF0000"/>
                </a:solidFill>
                <a:latin typeface="Algerian" pitchFamily="82" charset="0"/>
              </a:rPr>
              <a:t>2.management, </a:t>
            </a:r>
            <a:br>
              <a:rPr lang="en-US" sz="2000" dirty="0">
                <a:solidFill>
                  <a:srgbClr val="FF0000"/>
                </a:solidFill>
                <a:latin typeface="Algerian" pitchFamily="82" charset="0"/>
              </a:rPr>
            </a:br>
            <a:r>
              <a:rPr lang="en-US" sz="2000" dirty="0">
                <a:solidFill>
                  <a:srgbClr val="FF0000"/>
                </a:solidFill>
                <a:latin typeface="Algerian" pitchFamily="82" charset="0"/>
              </a:rPr>
              <a:t>3.execution,</a:t>
            </a:r>
            <a:br>
              <a:rPr lang="en-US" sz="2000" dirty="0">
                <a:solidFill>
                  <a:srgbClr val="FF0000"/>
                </a:solidFill>
                <a:latin typeface="Algerian" pitchFamily="82" charset="0"/>
              </a:rPr>
            </a:br>
            <a:r>
              <a:rPr lang="en-US" sz="2000" dirty="0">
                <a:solidFill>
                  <a:srgbClr val="FF0000"/>
                </a:solidFill>
                <a:latin typeface="Algerian" pitchFamily="82" charset="0"/>
              </a:rPr>
              <a:t>4.supervision of the tests, </a:t>
            </a:r>
            <a:br>
              <a:rPr lang="en-US" sz="2000" dirty="0">
                <a:solidFill>
                  <a:srgbClr val="FF0000"/>
                </a:solidFill>
                <a:latin typeface="Algerian" pitchFamily="82" charset="0"/>
              </a:rPr>
            </a:br>
            <a:r>
              <a:rPr lang="en-US" sz="2000" dirty="0">
                <a:solidFill>
                  <a:srgbClr val="FF0000"/>
                </a:solidFill>
                <a:latin typeface="Algerian" pitchFamily="82" charset="0"/>
              </a:rPr>
              <a:t>5.utilization of test results and </a:t>
            </a:r>
            <a:br>
              <a:rPr lang="en-US" sz="2000" dirty="0">
                <a:solidFill>
                  <a:srgbClr val="FF0000"/>
                </a:solidFill>
                <a:latin typeface="Algerian" pitchFamily="82" charset="0"/>
              </a:rPr>
            </a:br>
            <a:r>
              <a:rPr lang="en-US" sz="2000" dirty="0">
                <a:solidFill>
                  <a:srgbClr val="FF0000"/>
                </a:solidFill>
                <a:latin typeface="Algerian" pitchFamily="82" charset="0"/>
              </a:rPr>
              <a:t>6.Proper follow-up.  </a:t>
            </a:r>
            <a:br>
              <a:rPr lang="en-US" dirty="0">
                <a:solidFill>
                  <a:srgbClr val="FF0000"/>
                </a:solidFill>
              </a:rPr>
            </a:br>
            <a:endParaRPr lang="en-US" dirty="0">
              <a:solidFill>
                <a:srgbClr val="FF0000"/>
              </a:solidFill>
            </a:endParaRPr>
          </a:p>
        </p:txBody>
      </p:sp>
      <p:sp>
        <p:nvSpPr>
          <p:cNvPr id="4" name="Title 3"/>
          <p:cNvSpPr>
            <a:spLocks noGrp="1"/>
          </p:cNvSpPr>
          <p:nvPr>
            <p:ph type="title" idx="5"/>
          </p:nvPr>
        </p:nvSpPr>
        <p:spPr>
          <a:xfrm>
            <a:off x="1600200" y="438150"/>
            <a:ext cx="6781800" cy="1143000"/>
          </a:xfrm>
        </p:spPr>
        <p:txBody>
          <a:bodyPr>
            <a:noAutofit/>
          </a:bodyPr>
          <a:lstStyle/>
          <a:p>
            <a:pPr algn="ctr"/>
            <a:r>
              <a:rPr lang="en-US" sz="2800" b="1" u="sng" dirty="0">
                <a:solidFill>
                  <a:schemeClr val="accent3">
                    <a:lumMod val="50000"/>
                  </a:schemeClr>
                </a:solidFill>
              </a:rPr>
              <a:t>Guidelines for test administration </a:t>
            </a:r>
            <a:br>
              <a:rPr lang="en-US" sz="2400" dirty="0"/>
            </a:br>
            <a:br>
              <a:rPr lang="en-US" sz="2400" dirty="0"/>
            </a:br>
            <a:endParaRPr lang="en-US" sz="2400" dirty="0"/>
          </a:p>
        </p:txBody>
      </p:sp>
      <p:sp>
        <p:nvSpPr>
          <p:cNvPr id="6" name="TextBox 5"/>
          <p:cNvSpPr txBox="1"/>
          <p:nvPr/>
        </p:nvSpPr>
        <p:spPr>
          <a:xfrm>
            <a:off x="5250180" y="2343150"/>
            <a:ext cx="3733800" cy="2123658"/>
          </a:xfrm>
          <a:prstGeom prst="rect">
            <a:avLst/>
          </a:prstGeom>
          <a:noFill/>
        </p:spPr>
        <p:txBody>
          <a:bodyPr wrap="square" rtlCol="0">
            <a:spAutoFit/>
          </a:bodyPr>
          <a:lstStyle/>
          <a:p>
            <a:r>
              <a:rPr lang="en-US" sz="2000" b="1" u="sng" dirty="0">
                <a:latin typeface="Calibri" pitchFamily="34" charset="0"/>
                <a:ea typeface="Calibri" pitchFamily="34" charset="0"/>
                <a:cs typeface="Calibri" pitchFamily="34" charset="0"/>
              </a:rPr>
              <a:t>The administration process of a test may be divided into three parts: </a:t>
            </a:r>
          </a:p>
          <a:p>
            <a:pPr lvl="0"/>
            <a:endParaRPr lang="en-US" dirty="0"/>
          </a:p>
          <a:p>
            <a:pPr lvl="0"/>
            <a:r>
              <a:rPr lang="en-US" b="1" dirty="0">
                <a:solidFill>
                  <a:srgbClr val="008000"/>
                </a:solidFill>
              </a:rPr>
              <a:t>1.Pre- planning </a:t>
            </a:r>
          </a:p>
          <a:p>
            <a:pPr lvl="0"/>
            <a:r>
              <a:rPr lang="en-US" b="1" dirty="0">
                <a:solidFill>
                  <a:srgbClr val="008000"/>
                </a:solidFill>
              </a:rPr>
              <a:t>2.Testing Operation </a:t>
            </a:r>
          </a:p>
          <a:p>
            <a:pPr lvl="0"/>
            <a:r>
              <a:rPr lang="en-US" b="1" dirty="0">
                <a:solidFill>
                  <a:srgbClr val="008000"/>
                </a:solidFill>
              </a:rPr>
              <a:t>3.Post- Test Function </a:t>
            </a:r>
          </a:p>
        </p:txBody>
      </p:sp>
    </p:spTree>
    <p:extLst>
      <p:ext uri="{BB962C8B-B14F-4D97-AF65-F5344CB8AC3E}">
        <p14:creationId xmlns:p14="http://schemas.microsoft.com/office/powerpoint/2010/main" val="354772542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gradFill rotWithShape="1">
          <a:gsLst>
            <a:gs pos="100000">
              <a:srgbClr val="1A2831"/>
            </a:gs>
            <a:gs pos="45000">
              <a:schemeClr val="accent2">
                <a:lumMod val="40000"/>
                <a:lumOff val="60000"/>
              </a:schemeClr>
            </a:gs>
            <a:gs pos="100000">
              <a:srgbClr val="101A20"/>
            </a:gs>
          </a:gsLst>
          <a:path path="circle">
            <a:fillToRect l="50000" t="50000" r="50000" b="50000"/>
          </a:path>
        </a:gradFill>
        <a:effectLst/>
      </p:bgPr>
    </p:bg>
    <p:spTree>
      <p:nvGrpSpPr>
        <p:cNvPr id="1" name=""/>
        <p:cNvGrpSpPr/>
        <p:nvPr/>
      </p:nvGrpSpPr>
      <p:grpSpPr>
        <a:xfrm>
          <a:off x="0" y="0"/>
          <a:ext cx="0" cy="0"/>
          <a:chOff x="0" y="0"/>
          <a:chExt cx="0" cy="0"/>
        </a:xfrm>
      </p:grpSpPr>
      <p:sp>
        <p:nvSpPr>
          <p:cNvPr id="2" name="Title 1">
            <a:extLst>
              <a:ext uri="{69604F20-E099-4352-B36E-4A8DE7DC9643}">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8C992A2B-354E-4120-8AB6-338D5F682E1A}"/>
              </a:ext>
            </a:extLst>
          </p:cNvPr>
          <p:cNvSpPr>
            <a:spLocks noGrp="1"/>
          </p:cNvSpPr>
          <p:nvPr>
            <p:ph type="title" idx="4"/>
          </p:nvPr>
        </p:nvSpPr>
        <p:spPr>
          <a:xfrm>
            <a:off x="5562600" y="1809750"/>
            <a:ext cx="2381250" cy="238125"/>
          </a:xfrm>
          <a:noFill/>
          <a:ln>
            <a:noFill/>
          </a:ln>
        </p:spPr>
        <p:txBody>
          <a:bodyPr rtlCol="0"/>
          <a:lstStyle/>
          <a:p>
            <a:r>
              <a:rPr lang="en-US" dirty="0">
                <a:solidFill>
                  <a:srgbClr val="00B050"/>
                </a:solidFill>
              </a:rPr>
              <a:t>Testing stations, score sheets, questionnaire, organization of group, test layout etc. must be prepared before the testing. </a:t>
            </a:r>
          </a:p>
        </p:txBody>
      </p:sp>
      <p:sp>
        <p:nvSpPr>
          <p:cNvPr id="3" name="Title 2">
            <a:extLst>
              <a:ext uri="{A7D3C700-5639-4BE3-9A63-9733346CEA52}">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C9DBCA10-14CE-4CB6-B595-12B8FD50238A}"/>
              </a:ext>
            </a:extLst>
          </p:cNvPr>
          <p:cNvSpPr>
            <a:spLocks noGrp="1"/>
          </p:cNvSpPr>
          <p:nvPr>
            <p:ph type="title" idx="5"/>
          </p:nvPr>
        </p:nvSpPr>
        <p:spPr>
          <a:xfrm>
            <a:off x="5638800" y="3181350"/>
            <a:ext cx="2381250" cy="163699"/>
          </a:xfrm>
          <a:noFill/>
          <a:ln>
            <a:noFill/>
          </a:ln>
        </p:spPr>
        <p:txBody>
          <a:bodyPr rtlCol="0"/>
          <a:lstStyle/>
          <a:p>
            <a:r>
              <a:rPr lang="en-US" dirty="0">
                <a:solidFill>
                  <a:schemeClr val="accent2">
                    <a:lumMod val="50000"/>
                  </a:schemeClr>
                </a:solidFill>
              </a:rPr>
              <a:t>Information - information regarding testing purpose, scientific authenticity of test, group size, age, sex must be considered well in advance.</a:t>
            </a:r>
          </a:p>
        </p:txBody>
      </p:sp>
      <p:sp>
        <p:nvSpPr>
          <p:cNvPr id="4" name="Title 3">
            <a:extLst>
              <a:ext uri="{B4C58D3E-41F7-4939-A98E-CB5B539DD8C2}">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5B81B28B-AF5C-4714-8E72-1404304585D9}"/>
              </a:ext>
            </a:extLst>
          </p:cNvPr>
          <p:cNvSpPr>
            <a:spLocks noGrp="1"/>
          </p:cNvSpPr>
          <p:nvPr>
            <p:ph type="title" idx="6"/>
          </p:nvPr>
        </p:nvSpPr>
        <p:spPr>
          <a:xfrm>
            <a:off x="4724400" y="666750"/>
            <a:ext cx="2381250" cy="238125"/>
          </a:xfrm>
          <a:noFill/>
          <a:ln>
            <a:noFill/>
          </a:ln>
        </p:spPr>
        <p:txBody>
          <a:bodyPr rtlCol="0"/>
          <a:lstStyle/>
          <a:p>
            <a:r>
              <a:rPr lang="en-US" dirty="0">
                <a:solidFill>
                  <a:schemeClr val="tx1"/>
                </a:solidFill>
              </a:rPr>
              <a:t>A test planning document must be prepared. There must be a plan for conducting the test.</a:t>
            </a:r>
          </a:p>
        </p:txBody>
      </p:sp>
      <p:sp>
        <p:nvSpPr>
          <p:cNvPr id="5" name="Title 4">
            <a:extLst>
              <a:ext uri="{7742DF06-399E-48D4-A3DC-92ED680868E7}">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40A49213-6BB8-4EC3-B874-A1DB751487A7}"/>
              </a:ext>
            </a:extLst>
          </p:cNvPr>
          <p:cNvSpPr>
            <a:spLocks noGrp="1"/>
          </p:cNvSpPr>
          <p:nvPr>
            <p:ph type="title" idx="7"/>
          </p:nvPr>
        </p:nvSpPr>
        <p:spPr>
          <a:xfrm>
            <a:off x="4800600" y="4781550"/>
            <a:ext cx="2381250" cy="155266"/>
          </a:xfrm>
          <a:noFill/>
          <a:ln>
            <a:noFill/>
          </a:ln>
        </p:spPr>
        <p:txBody>
          <a:bodyPr rtlCol="0"/>
          <a:lstStyle/>
          <a:p>
            <a:r>
              <a:rPr lang="en-US" dirty="0"/>
              <a:t>The test must be planned in such a way that it is economical in terms of cost of instrument/equipment, economy of time and number of personnel required.</a:t>
            </a:r>
            <a:br>
              <a:rPr lang="en-US" dirty="0"/>
            </a:br>
            <a:endParaRPr lang="en-US" dirty="0"/>
          </a:p>
        </p:txBody>
      </p:sp>
      <p:sp>
        <p:nvSpPr>
          <p:cNvPr id="10" name="Content Placeholder 9">
            <a:extLst>
              <a:ext uri="{DFBC4CFA-2B2A-463C-9AAB-3D6EAB9EAAD7}">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A7375D88-0CFA-4BCE-BFB8-A232DD6A9798}"/>
              </a:ext>
            </a:extLst>
          </p:cNvPr>
          <p:cNvSpPr>
            <a:spLocks noGrp="1"/>
          </p:cNvSpPr>
          <p:nvPr>
            <p:ph idx="12"/>
          </p:nvPr>
        </p:nvSpPr>
        <p:spPr>
          <a:xfrm>
            <a:off x="1676400" y="1733550"/>
            <a:ext cx="1590755" cy="1714500"/>
          </a:xfrm>
          <a:noFill/>
          <a:ln>
            <a:noFill/>
          </a:ln>
        </p:spPr>
        <p:txBody>
          <a:bodyPr rtlCol="0"/>
          <a:lstStyle/>
          <a:p>
            <a:pPr>
              <a:lnSpc>
                <a:spcPct val="100000"/>
              </a:lnSpc>
              <a:spcBef>
                <a:spcPts val="375"/>
              </a:spcBef>
            </a:pPr>
            <a:endParaRPr lang="en-US" b="1" u="sng" dirty="0"/>
          </a:p>
          <a:p>
            <a:pPr>
              <a:lnSpc>
                <a:spcPct val="100000"/>
              </a:lnSpc>
              <a:spcBef>
                <a:spcPts val="375"/>
              </a:spcBef>
            </a:pPr>
            <a:endParaRPr lang="en-US" b="1" u="sng" dirty="0"/>
          </a:p>
          <a:p>
            <a:pPr>
              <a:lnSpc>
                <a:spcPct val="100000"/>
              </a:lnSpc>
              <a:spcBef>
                <a:spcPts val="375"/>
              </a:spcBef>
            </a:pPr>
            <a:endParaRPr lang="en-US" b="1" u="sng" dirty="0"/>
          </a:p>
          <a:p>
            <a:pPr>
              <a:lnSpc>
                <a:spcPct val="100000"/>
              </a:lnSpc>
              <a:spcBef>
                <a:spcPts val="375"/>
              </a:spcBef>
            </a:pPr>
            <a:r>
              <a:rPr lang="en-US" sz="1800" b="1" u="sng" dirty="0">
                <a:solidFill>
                  <a:srgbClr val="FF0000"/>
                </a:solidFill>
              </a:rPr>
              <a:t>Pre- Planning </a:t>
            </a:r>
            <a:endParaRPr lang="en-US" sz="1800" dirty="0">
              <a:solidFill>
                <a:srgbClr val="FF0000"/>
              </a:solidFill>
            </a:endParaRPr>
          </a:p>
          <a:p>
            <a:pPr>
              <a:lnSpc>
                <a:spcPct val="100000"/>
              </a:lnSpc>
              <a:spcBef>
                <a:spcPts val="375"/>
              </a:spcBef>
              <a:spcAft>
                <a:spcPts val="0"/>
              </a:spcAft>
            </a:pPr>
            <a:endParaRPr lang="en-US" dirty="0"/>
          </a:p>
        </p:txBody>
      </p:sp>
    </p:spTree>
    <p:extLst>
      <p:ext uri="{BB962C8B-B14F-4D97-AF65-F5344CB8AC3E}">
        <p14:creationId xmlns:p14="http://schemas.microsoft.com/office/powerpoint/2010/main" val="4172170627"/>
      </p:ext>
      <p:ext uri="{3A6569FE-B608-4CEE-B559-764757FEE250}">
        <p14:creationId xmlns="" xmlns:c="http://schemas.openxmlformats.org/drawingml/2006/chart" xmlns:cs="http://schemas.microsoft.com/office/drawing/2012/chartStyle" xmlns:ns1="http://schemas.openxmlformats.org/officeDocument/2006/extended-properties" xmlns:vt="http://schemas.openxmlformats.org/officeDocument/2006/docPropsVTypes" xmlns:p14="http://schemas.microsoft.com/office/powerpoint/2010/main" val="171471806800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gradFill rotWithShape="1">
          <a:gsLst>
            <a:gs pos="77000">
              <a:schemeClr val="bg1"/>
            </a:gs>
            <a:gs pos="100000">
              <a:srgbClr val="101A20"/>
            </a:gs>
          </a:gsLst>
          <a:path path="circle">
            <a:fillToRect l="50000" t="50000" r="50000" b="50000"/>
          </a:path>
        </a:gradFill>
        <a:effectLst/>
      </p:bgPr>
    </p:bg>
    <p:spTree>
      <p:nvGrpSpPr>
        <p:cNvPr id="1" name=""/>
        <p:cNvGrpSpPr/>
        <p:nvPr/>
      </p:nvGrpSpPr>
      <p:grpSpPr>
        <a:xfrm>
          <a:off x="0" y="0"/>
          <a:ext cx="0" cy="0"/>
          <a:chOff x="0" y="0"/>
          <a:chExt cx="0" cy="0"/>
        </a:xfrm>
      </p:grpSpPr>
      <p:sp>
        <p:nvSpPr>
          <p:cNvPr id="2" name="Title 1">
            <a:extLst>
              <a:ext uri="{69604F20-E099-4352-B36E-4A8DE7DC9643}">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8C992A2B-354E-4120-8AB6-338D5F682E1A}"/>
              </a:ext>
            </a:extLst>
          </p:cNvPr>
          <p:cNvSpPr>
            <a:spLocks noGrp="1"/>
          </p:cNvSpPr>
          <p:nvPr>
            <p:ph type="title" idx="4"/>
          </p:nvPr>
        </p:nvSpPr>
        <p:spPr>
          <a:xfrm>
            <a:off x="609600" y="3943350"/>
            <a:ext cx="2381250" cy="695325"/>
          </a:xfrm>
          <a:noFill/>
          <a:ln>
            <a:noFill/>
          </a:ln>
        </p:spPr>
        <p:txBody>
          <a:bodyPr rtlCol="0"/>
          <a:lstStyle/>
          <a:p>
            <a:r>
              <a:rPr lang="en-US" dirty="0">
                <a:solidFill>
                  <a:schemeClr val="accent6">
                    <a:lumMod val="50000"/>
                  </a:schemeClr>
                </a:solidFill>
              </a:rPr>
              <a:t>The coach should cross check with all the necessary points from his check list.</a:t>
            </a:r>
          </a:p>
        </p:txBody>
      </p:sp>
      <p:sp>
        <p:nvSpPr>
          <p:cNvPr id="3" name="Title 2">
            <a:extLst>
              <a:ext uri="{A7D3C700-5639-4BE3-9A63-9733346CEA52}">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C9DBCA10-14CE-4CB6-B595-12B8FD50238A}"/>
              </a:ext>
            </a:extLst>
          </p:cNvPr>
          <p:cNvSpPr>
            <a:spLocks noGrp="1"/>
          </p:cNvSpPr>
          <p:nvPr>
            <p:ph type="title" idx="5"/>
          </p:nvPr>
        </p:nvSpPr>
        <p:spPr>
          <a:xfrm>
            <a:off x="6096000" y="1352550"/>
            <a:ext cx="2381250" cy="544699"/>
          </a:xfrm>
          <a:noFill/>
          <a:ln>
            <a:noFill/>
          </a:ln>
        </p:spPr>
        <p:txBody>
          <a:bodyPr rtlCol="0"/>
          <a:lstStyle/>
          <a:p>
            <a:r>
              <a:rPr lang="en-US" dirty="0"/>
              <a:t>Before starting the test, a short warm-up is required to avoid injury and assure better performance. </a:t>
            </a:r>
            <a:endParaRPr lang="en-US" dirty="0">
              <a:solidFill>
                <a:schemeClr val="accent2">
                  <a:lumMod val="50000"/>
                </a:schemeClr>
              </a:solidFill>
            </a:endParaRPr>
          </a:p>
        </p:txBody>
      </p:sp>
      <p:sp>
        <p:nvSpPr>
          <p:cNvPr id="4" name="Title 3">
            <a:extLst>
              <a:ext uri="{B4C58D3E-41F7-4939-A98E-CB5B539DD8C2}">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5B81B28B-AF5C-4714-8E72-1404304585D9}"/>
              </a:ext>
            </a:extLst>
          </p:cNvPr>
          <p:cNvSpPr>
            <a:spLocks noGrp="1"/>
          </p:cNvSpPr>
          <p:nvPr>
            <p:ph type="title" idx="6"/>
          </p:nvPr>
        </p:nvSpPr>
        <p:spPr>
          <a:xfrm>
            <a:off x="762000" y="285750"/>
            <a:ext cx="2381250" cy="771525"/>
          </a:xfrm>
          <a:noFill/>
          <a:ln>
            <a:noFill/>
          </a:ln>
        </p:spPr>
        <p:txBody>
          <a:bodyPr rtlCol="0"/>
          <a:lstStyle/>
          <a:p>
            <a:r>
              <a:rPr lang="en-US" dirty="0">
                <a:solidFill>
                  <a:srgbClr val="00B0F0"/>
                </a:solidFill>
              </a:rPr>
              <a:t>All the equipment and facilities needed for the test must be checked and placed in proper position before the arrival of the participants. </a:t>
            </a:r>
          </a:p>
        </p:txBody>
      </p:sp>
      <p:sp>
        <p:nvSpPr>
          <p:cNvPr id="5" name="Title 4">
            <a:extLst>
              <a:ext uri="{7742DF06-399E-48D4-A3DC-92ED680868E7}">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40A49213-6BB8-4EC3-B874-A1DB751487A7}"/>
              </a:ext>
            </a:extLst>
          </p:cNvPr>
          <p:cNvSpPr>
            <a:spLocks noGrp="1"/>
          </p:cNvSpPr>
          <p:nvPr>
            <p:ph type="title" idx="7"/>
          </p:nvPr>
        </p:nvSpPr>
        <p:spPr>
          <a:xfrm>
            <a:off x="5867400" y="3714750"/>
            <a:ext cx="2381250" cy="764866"/>
          </a:xfrm>
          <a:noFill/>
          <a:ln>
            <a:noFill/>
          </a:ln>
        </p:spPr>
        <p:txBody>
          <a:bodyPr rtlCol="0"/>
          <a:lstStyle/>
          <a:p>
            <a:r>
              <a:rPr lang="en-US" dirty="0"/>
              <a:t>The coach and testing personnel must ensure safety precautions during explanation, demonstration and during the testing phase.</a:t>
            </a:r>
          </a:p>
        </p:txBody>
      </p:sp>
      <p:sp>
        <p:nvSpPr>
          <p:cNvPr id="10" name="Content Placeholder 9">
            <a:extLst>
              <a:ext uri="{DFBC4CFA-2B2A-463C-9AAB-3D6EAB9EAAD7}">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A7375D88-0CFA-4BCE-BFB8-A232DD6A9798}"/>
              </a:ext>
            </a:extLst>
          </p:cNvPr>
          <p:cNvSpPr>
            <a:spLocks noGrp="1"/>
          </p:cNvSpPr>
          <p:nvPr>
            <p:ph idx="12"/>
          </p:nvPr>
        </p:nvSpPr>
        <p:spPr>
          <a:xfrm>
            <a:off x="1676400" y="1885950"/>
            <a:ext cx="1590755" cy="1714500"/>
          </a:xfrm>
          <a:noFill/>
          <a:ln>
            <a:noFill/>
          </a:ln>
        </p:spPr>
        <p:txBody>
          <a:bodyPr rtlCol="0"/>
          <a:lstStyle/>
          <a:p>
            <a:pPr>
              <a:lnSpc>
                <a:spcPct val="100000"/>
              </a:lnSpc>
              <a:spcBef>
                <a:spcPts val="375"/>
              </a:spcBef>
            </a:pPr>
            <a:endParaRPr lang="en-US" b="1" u="sng" dirty="0"/>
          </a:p>
          <a:p>
            <a:r>
              <a:rPr lang="en-US" sz="1800" b="1" u="sng" dirty="0">
                <a:solidFill>
                  <a:srgbClr val="7030A0"/>
                </a:solidFill>
              </a:rPr>
              <a:t>Testing Operation</a:t>
            </a:r>
            <a:endParaRPr lang="en-US" sz="1800" dirty="0">
              <a:solidFill>
                <a:srgbClr val="7030A0"/>
              </a:solidFill>
            </a:endParaRPr>
          </a:p>
          <a:p>
            <a:pPr>
              <a:lnSpc>
                <a:spcPct val="100000"/>
              </a:lnSpc>
              <a:spcBef>
                <a:spcPts val="375"/>
              </a:spcBef>
              <a:spcAft>
                <a:spcPts val="0"/>
              </a:spcAft>
            </a:pPr>
            <a:endParaRPr lang="en-US" dirty="0"/>
          </a:p>
        </p:txBody>
      </p:sp>
      <p:sp>
        <p:nvSpPr>
          <p:cNvPr id="6" name="TextBox 5"/>
          <p:cNvSpPr txBox="1"/>
          <p:nvPr/>
        </p:nvSpPr>
        <p:spPr>
          <a:xfrm>
            <a:off x="4876800" y="209550"/>
            <a:ext cx="2514600" cy="861774"/>
          </a:xfrm>
          <a:prstGeom prst="rect">
            <a:avLst/>
          </a:prstGeom>
          <a:noFill/>
        </p:spPr>
        <p:txBody>
          <a:bodyPr wrap="square" rtlCol="0">
            <a:spAutoFit/>
          </a:bodyPr>
          <a:lstStyle/>
          <a:p>
            <a:r>
              <a:rPr lang="en-US" sz="1000" b="1" dirty="0">
                <a:solidFill>
                  <a:srgbClr val="FF0000"/>
                </a:solidFill>
                <a:latin typeface="Montserrat" charset="0"/>
              </a:rPr>
              <a:t>All instructions, explanation, demonstration, layout plan illustration should be given to the participants before the start of the test. </a:t>
            </a:r>
          </a:p>
        </p:txBody>
      </p:sp>
      <p:sp>
        <p:nvSpPr>
          <p:cNvPr id="7" name="TextBox 6"/>
          <p:cNvSpPr txBox="1"/>
          <p:nvPr/>
        </p:nvSpPr>
        <p:spPr>
          <a:xfrm>
            <a:off x="5562600" y="2571750"/>
            <a:ext cx="2209800" cy="707886"/>
          </a:xfrm>
          <a:prstGeom prst="rect">
            <a:avLst/>
          </a:prstGeom>
          <a:noFill/>
        </p:spPr>
        <p:txBody>
          <a:bodyPr wrap="square" rtlCol="0">
            <a:spAutoFit/>
          </a:bodyPr>
          <a:lstStyle/>
          <a:p>
            <a:r>
              <a:rPr lang="en-US" sz="1000" dirty="0">
                <a:latin typeface="Montserrat" charset="0"/>
              </a:rPr>
              <a:t>Motivation strategies should be adopted for the participants to perform best during the test. </a:t>
            </a:r>
          </a:p>
        </p:txBody>
      </p:sp>
    </p:spTree>
    <p:extLst>
      <p:ext uri="{BB962C8B-B14F-4D97-AF65-F5344CB8AC3E}">
        <p14:creationId xmlns:p14="http://schemas.microsoft.com/office/powerpoint/2010/main" val="2842075158"/>
      </p:ext>
      <p:ext uri="{3A6569FE-B608-4CEE-B559-764757FEE250}">
        <p14:creationId xmlns="" xmlns:c="http://schemas.openxmlformats.org/drawingml/2006/chart" xmlns:cs="http://schemas.microsoft.com/office/drawing/2012/chartStyle" xmlns:ns1="http://schemas.openxmlformats.org/officeDocument/2006/extended-properties" xmlns:vt="http://schemas.openxmlformats.org/officeDocument/2006/docPropsVTypes" xmlns:p14="http://schemas.microsoft.com/office/powerpoint/2010/main" val="171471806800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gradFill rotWithShape="1">
          <a:gsLst>
            <a:gs pos="71000">
              <a:schemeClr val="bg2">
                <a:lumMod val="75000"/>
              </a:schemeClr>
            </a:gs>
            <a:gs pos="100000">
              <a:srgbClr val="101A20"/>
            </a:gs>
          </a:gsLst>
          <a:path path="circle">
            <a:fillToRect l="50000" t="50000" r="50000" b="50000"/>
          </a:path>
        </a:gradFill>
        <a:effectLst/>
      </p:bgPr>
    </p:bg>
    <p:spTree>
      <p:nvGrpSpPr>
        <p:cNvPr id="1" name=""/>
        <p:cNvGrpSpPr/>
        <p:nvPr/>
      </p:nvGrpSpPr>
      <p:grpSpPr>
        <a:xfrm>
          <a:off x="0" y="0"/>
          <a:ext cx="0" cy="0"/>
          <a:chOff x="0" y="0"/>
          <a:chExt cx="0" cy="0"/>
        </a:xfrm>
      </p:grpSpPr>
      <p:sp>
        <p:nvSpPr>
          <p:cNvPr id="2" name="Title 1">
            <a:extLst>
              <a:ext uri="{69604F20-E099-4352-B36E-4A8DE7DC9643}">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8C992A2B-354E-4120-8AB6-338D5F682E1A}"/>
              </a:ext>
            </a:extLst>
          </p:cNvPr>
          <p:cNvSpPr>
            <a:spLocks noGrp="1"/>
          </p:cNvSpPr>
          <p:nvPr>
            <p:ph type="title" idx="4"/>
          </p:nvPr>
        </p:nvSpPr>
        <p:spPr>
          <a:xfrm>
            <a:off x="5562600" y="1504950"/>
            <a:ext cx="2381250" cy="619125"/>
          </a:xfrm>
          <a:noFill/>
          <a:ln>
            <a:noFill/>
          </a:ln>
        </p:spPr>
        <p:txBody>
          <a:bodyPr rtlCol="0"/>
          <a:lstStyle/>
          <a:p>
            <a:r>
              <a:rPr lang="en-US" dirty="0">
                <a:solidFill>
                  <a:srgbClr val="FF0000"/>
                </a:solidFill>
              </a:rPr>
              <a:t>Test scores must be interpreted as per standards and norms by applying appropriate statistics. </a:t>
            </a:r>
          </a:p>
        </p:txBody>
      </p:sp>
      <p:sp>
        <p:nvSpPr>
          <p:cNvPr id="3" name="Title 2">
            <a:extLst>
              <a:ext uri="{A7D3C700-5639-4BE3-9A63-9733346CEA52}">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C9DBCA10-14CE-4CB6-B595-12B8FD50238A}"/>
              </a:ext>
            </a:extLst>
          </p:cNvPr>
          <p:cNvSpPr>
            <a:spLocks noGrp="1"/>
          </p:cNvSpPr>
          <p:nvPr>
            <p:ph type="title" idx="5"/>
          </p:nvPr>
        </p:nvSpPr>
        <p:spPr>
          <a:xfrm>
            <a:off x="5638800" y="2647950"/>
            <a:ext cx="2381250" cy="697099"/>
          </a:xfrm>
          <a:noFill/>
          <a:ln>
            <a:noFill/>
          </a:ln>
        </p:spPr>
        <p:txBody>
          <a:bodyPr rtlCol="0"/>
          <a:lstStyle/>
          <a:p>
            <a:r>
              <a:rPr lang="en-US" dirty="0">
                <a:solidFill>
                  <a:srgbClr val="7030A0"/>
                </a:solidFill>
              </a:rPr>
              <a:t>To illustrate the results, appropriate tables, graphs and profile may be prepared. </a:t>
            </a:r>
          </a:p>
        </p:txBody>
      </p:sp>
      <p:sp>
        <p:nvSpPr>
          <p:cNvPr id="4" name="Title 3">
            <a:extLst>
              <a:ext uri="{B4C58D3E-41F7-4939-A98E-CB5B539DD8C2}">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5B81B28B-AF5C-4714-8E72-1404304585D9}"/>
              </a:ext>
            </a:extLst>
          </p:cNvPr>
          <p:cNvSpPr>
            <a:spLocks noGrp="1"/>
          </p:cNvSpPr>
          <p:nvPr>
            <p:ph type="title" idx="6"/>
          </p:nvPr>
        </p:nvSpPr>
        <p:spPr>
          <a:xfrm>
            <a:off x="4724400" y="209550"/>
            <a:ext cx="2381250" cy="847725"/>
          </a:xfrm>
          <a:noFill/>
          <a:ln>
            <a:noFill/>
          </a:ln>
        </p:spPr>
        <p:txBody>
          <a:bodyPr rtlCol="0"/>
          <a:lstStyle/>
          <a:p>
            <a:r>
              <a:rPr lang="en-US" dirty="0">
                <a:solidFill>
                  <a:schemeClr val="tx1"/>
                </a:solidFill>
              </a:rPr>
              <a:t>All questionnaires and score sheets must be complied in a safe place and raw data collected should be converted into standard scores to compared with norms. </a:t>
            </a:r>
          </a:p>
        </p:txBody>
      </p:sp>
      <p:sp>
        <p:nvSpPr>
          <p:cNvPr id="5" name="Title 4">
            <a:extLst>
              <a:ext uri="{7742DF06-399E-48D4-A3DC-92ED680868E7}">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40A49213-6BB8-4EC3-B874-A1DB751487A7}"/>
              </a:ext>
            </a:extLst>
          </p:cNvPr>
          <p:cNvSpPr>
            <a:spLocks noGrp="1"/>
          </p:cNvSpPr>
          <p:nvPr>
            <p:ph type="title" idx="7"/>
          </p:nvPr>
        </p:nvSpPr>
        <p:spPr>
          <a:xfrm>
            <a:off x="4800600" y="3943350"/>
            <a:ext cx="2381250" cy="993466"/>
          </a:xfrm>
          <a:noFill/>
          <a:ln>
            <a:noFill/>
          </a:ln>
        </p:spPr>
        <p:txBody>
          <a:bodyPr rtlCol="0"/>
          <a:lstStyle/>
          <a:p>
            <a:r>
              <a:rPr lang="en-US" dirty="0">
                <a:solidFill>
                  <a:schemeClr val="accent2">
                    <a:lumMod val="50000"/>
                  </a:schemeClr>
                </a:solidFill>
              </a:rPr>
              <a:t>A report should be prepared after the event which indicates the nature, scope and objectives of the testing programme.</a:t>
            </a:r>
            <a:br>
              <a:rPr lang="en-US" dirty="0"/>
            </a:br>
            <a:endParaRPr lang="en-US" dirty="0"/>
          </a:p>
        </p:txBody>
      </p:sp>
      <p:sp>
        <p:nvSpPr>
          <p:cNvPr id="10" name="Content Placeholder 9">
            <a:extLst>
              <a:ext uri="{DFBC4CFA-2B2A-463C-9AAB-3D6EAB9EAAD7}">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A7375D88-0CFA-4BCE-BFB8-A232DD6A9798}"/>
              </a:ext>
            </a:extLst>
          </p:cNvPr>
          <p:cNvSpPr>
            <a:spLocks noGrp="1"/>
          </p:cNvSpPr>
          <p:nvPr>
            <p:ph idx="12"/>
          </p:nvPr>
        </p:nvSpPr>
        <p:spPr>
          <a:xfrm>
            <a:off x="1676400" y="1885950"/>
            <a:ext cx="1590755" cy="1714500"/>
          </a:xfrm>
          <a:noFill/>
          <a:ln>
            <a:noFill/>
          </a:ln>
        </p:spPr>
        <p:txBody>
          <a:bodyPr rtlCol="0"/>
          <a:lstStyle/>
          <a:p>
            <a:pPr>
              <a:lnSpc>
                <a:spcPct val="100000"/>
              </a:lnSpc>
              <a:spcBef>
                <a:spcPts val="375"/>
              </a:spcBef>
            </a:pPr>
            <a:endParaRPr lang="en-US" b="1" u="sng" dirty="0"/>
          </a:p>
          <a:p>
            <a:r>
              <a:rPr lang="en-US" sz="1800" b="1" u="sng" dirty="0">
                <a:solidFill>
                  <a:srgbClr val="FFFF00"/>
                </a:solidFill>
              </a:rPr>
              <a:t>Post-Test Functions </a:t>
            </a:r>
            <a:endParaRPr lang="en-US" sz="1800" dirty="0">
              <a:solidFill>
                <a:srgbClr val="FFFF00"/>
              </a:solidFill>
            </a:endParaRPr>
          </a:p>
          <a:p>
            <a:pPr>
              <a:lnSpc>
                <a:spcPct val="100000"/>
              </a:lnSpc>
              <a:spcBef>
                <a:spcPts val="375"/>
              </a:spcBef>
              <a:spcAft>
                <a:spcPts val="0"/>
              </a:spcAft>
            </a:pPr>
            <a:endParaRPr lang="en-US" dirty="0"/>
          </a:p>
        </p:txBody>
      </p:sp>
    </p:spTree>
    <p:extLst>
      <p:ext uri="{BB962C8B-B14F-4D97-AF65-F5344CB8AC3E}">
        <p14:creationId xmlns:p14="http://schemas.microsoft.com/office/powerpoint/2010/main" val="3995512944"/>
      </p:ext>
      <p:ext uri="{3A6569FE-B608-4CEE-B559-764757FEE250}">
        <p14:creationId xmlns="" xmlns:c="http://schemas.openxmlformats.org/drawingml/2006/chart" xmlns:cs="http://schemas.microsoft.com/office/drawing/2012/chartStyle" xmlns:ns1="http://schemas.openxmlformats.org/officeDocument/2006/extended-properties" xmlns:vt="http://schemas.openxmlformats.org/officeDocument/2006/docPropsVTypes" xmlns:p14="http://schemas.microsoft.com/office/powerpoint/2010/main" val="171471806800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C1C0BA3-F798-410C-958E-51E8666B19BF}">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A7394231-43E8-4835-BB0A-AE608CD67898}"/>
              </a:ext>
            </a:extLst>
          </p:cNvPr>
          <p:cNvSpPr>
            <a:spLocks noGrp="1"/>
          </p:cNvSpPr>
          <p:nvPr>
            <p:ph type="title" idx="1"/>
          </p:nvPr>
        </p:nvSpPr>
        <p:spPr>
          <a:xfrm>
            <a:off x="0" y="178157"/>
            <a:ext cx="4203487" cy="1143000"/>
          </a:xfrm>
          <a:noFill/>
          <a:ln w="9525" cap="flat">
            <a:noFill/>
            <a:prstDash val="solid"/>
            <a:round/>
          </a:ln>
        </p:spPr>
        <p:txBody>
          <a:bodyPr rtlCol="0"/>
          <a:lstStyle/>
          <a:p>
            <a:pPr lvl="0"/>
            <a:r>
              <a:rPr lang="en-US" sz="4600" b="0" dirty="0">
                <a:latin typeface="Antic Didone"/>
              </a:rPr>
              <a:t>Table Of Content</a:t>
            </a:r>
          </a:p>
        </p:txBody>
      </p:sp>
      <p:sp>
        <p:nvSpPr>
          <p:cNvPr id="3" name="Title 2">
            <a:extLst>
              <a:ext uri="{E8AC0753-B525-4E0B-898F-37F715C4C611}">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C3214EC0-AE2B-4251-BCE6-DFBB02117C7A}"/>
              </a:ext>
            </a:extLst>
          </p:cNvPr>
          <p:cNvSpPr>
            <a:spLocks noGrp="1"/>
          </p:cNvSpPr>
          <p:nvPr>
            <p:ph type="title" idx="5"/>
          </p:nvPr>
        </p:nvSpPr>
        <p:spPr>
          <a:xfrm>
            <a:off x="169944" y="1276350"/>
            <a:ext cx="3030456" cy="3581400"/>
          </a:xfrm>
          <a:solidFill>
            <a:srgbClr val="393939"/>
          </a:solidFill>
          <a:ln w="9525" cap="flat">
            <a:noFill/>
            <a:prstDash val="solid"/>
            <a:round/>
          </a:ln>
        </p:spPr>
        <p:txBody>
          <a:bodyPr rtlCol="0"/>
          <a:lstStyle/>
          <a:p>
            <a:pPr algn="l"/>
            <a:r>
              <a:rPr lang="en-US" sz="1600" dirty="0"/>
              <a:t>1. Introduction</a:t>
            </a:r>
            <a:br>
              <a:rPr lang="en-US" sz="1600" dirty="0"/>
            </a:br>
            <a:endParaRPr lang="en-US" sz="1600" dirty="0"/>
          </a:p>
          <a:p>
            <a:pPr algn="l"/>
            <a:r>
              <a:rPr lang="en-US" sz="1600" dirty="0"/>
              <a:t>2. Definitions </a:t>
            </a:r>
            <a:br>
              <a:rPr lang="en-US" sz="1600" dirty="0"/>
            </a:br>
            <a:br>
              <a:rPr lang="en-US" sz="1600" dirty="0"/>
            </a:br>
            <a:r>
              <a:rPr lang="en-US" sz="1600" dirty="0"/>
              <a:t>3. Importance And  Objectives</a:t>
            </a:r>
            <a:br>
              <a:rPr lang="en-US" sz="1600" dirty="0"/>
            </a:br>
            <a:endParaRPr lang="en-US" sz="1600" dirty="0"/>
          </a:p>
          <a:p>
            <a:pPr algn="l"/>
            <a:r>
              <a:rPr lang="en-US" sz="1600" dirty="0"/>
              <a:t>4. Criteria of Test Selection.</a:t>
            </a:r>
            <a:br>
              <a:rPr lang="en-US" sz="1600" dirty="0"/>
            </a:br>
            <a:endParaRPr lang="en-US" sz="1600" dirty="0"/>
          </a:p>
          <a:p>
            <a:pPr algn="l"/>
            <a:r>
              <a:rPr lang="en-US" sz="1600" dirty="0"/>
              <a:t>5. Guidelines For Test </a:t>
            </a:r>
            <a:br>
              <a:rPr lang="en-US" sz="1600" dirty="0"/>
            </a:br>
            <a:r>
              <a:rPr lang="en-US" sz="1600" dirty="0"/>
              <a:t>Administration</a:t>
            </a:r>
            <a:br>
              <a:rPr lang="en-US" sz="1600" dirty="0"/>
            </a:br>
            <a:endParaRPr lang="en-US" sz="1600" dirty="0"/>
          </a:p>
          <a:p>
            <a:pPr algn="l"/>
            <a:r>
              <a:rPr lang="en-US" sz="1600" dirty="0"/>
              <a:t>6. Conclusion</a:t>
            </a:r>
            <a:br>
              <a:rPr lang="en-US" sz="1600" dirty="0"/>
            </a:br>
            <a:endParaRPr lang="en-US" sz="1600" dirty="0"/>
          </a:p>
          <a:p>
            <a:pPr algn="l"/>
            <a:r>
              <a:rPr lang="en-US" sz="1600" dirty="0"/>
              <a:t>7. References</a:t>
            </a:r>
          </a:p>
        </p:txBody>
      </p:sp>
      <p:pic>
        <p:nvPicPr>
          <p:cNvPr id="4" name="Picture Placeholder 3">
            <a:extLst>
              <a:ext uri="{636920E1-93FE-426D-928E-C73F0BC6833A}">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0BEFD7AD-5921-4C44-95F2-639A298B9552}"/>
              </a:ext>
            </a:extLst>
          </p:cNvPr>
          <p:cNvPicPr>
            <a:picLocks noGrp="1" noChangeAspect="1"/>
          </p:cNvPicPr>
          <p:nvPr>
            <p:ph type="pic"/>
          </p:nvPr>
        </p:nvPicPr>
        <p:blipFill>
          <a:blip r:embed="rId2">
            <a:extLst>
              <a:ext uri="{28A0092B-C50C-407E-A947-70E740481C1C}">
                <a14:useLocalDpi xmlns:a14="http://schemas.microsoft.com/office/drawing/2010/main" val="0"/>
              </a:ext>
            </a:extLst>
          </a:blip>
          <a:stretch>
            <a:fillRect/>
          </a:stretch>
        </p:blipFill>
        <p:spPr>
          <a:xfrm>
            <a:off x="3381375" y="0"/>
            <a:ext cx="5762625" cy="5143500"/>
          </a:xfrm>
          <a:noFill/>
          <a:ln w="9525" cap="flat">
            <a:noFill/>
            <a:prstDash val="solid"/>
            <a:round/>
          </a:ln>
        </p:spPr>
      </p:pic>
    </p:spTree>
    <p:extLst>
      <p:ext uri="{372D7941-EB32-4B7F-87CC-0534F7334BF9}">
        <p14:creationId xmlns="" xmlns:c="http://schemas.openxmlformats.org/drawingml/2006/chart" xmlns:cs="http://schemas.microsoft.com/office/drawing/2012/chartStyle" xmlns:ns1="http://schemas.openxmlformats.org/officeDocument/2006/extended-properties" xmlns:vt="http://schemas.openxmlformats.org/officeDocument/2006/docPropsVTypes" xmlns:p14="http://schemas.microsoft.com/office/powerpoint/2010/main" val="171471806799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gradFill>
          <a:gsLst>
            <a:gs pos="71000">
              <a:srgbClr val="FF0000"/>
            </a:gs>
            <a:gs pos="100000">
              <a:srgbClr val="101A20"/>
            </a:gs>
          </a:gsLst>
          <a:path path="circle">
            <a:fillToRect l="50000" t="50000" r="50000" b="50000"/>
          </a:path>
        </a:gradFill>
        <a:effectLst/>
      </p:bgPr>
    </p:bg>
    <p:spTree>
      <p:nvGrpSpPr>
        <p:cNvPr id="1" name=""/>
        <p:cNvGrpSpPr/>
        <p:nvPr/>
      </p:nvGrpSpPr>
      <p:grpSpPr>
        <a:xfrm>
          <a:off x="0" y="0"/>
          <a:ext cx="0" cy="0"/>
          <a:chOff x="0" y="0"/>
          <a:chExt cx="0" cy="0"/>
        </a:xfrm>
      </p:grpSpPr>
      <p:sp>
        <p:nvSpPr>
          <p:cNvPr id="2" name="Title 1">
            <a:extLst>
              <a:ext uri="{FC1C0BA3-F798-410C-958E-51E8666B19BF}">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A7394231-43E8-4835-BB0A-AE608CD67898}"/>
              </a:ext>
            </a:extLst>
          </p:cNvPr>
          <p:cNvSpPr>
            <a:spLocks noGrp="1"/>
          </p:cNvSpPr>
          <p:nvPr>
            <p:ph type="title" idx="1"/>
          </p:nvPr>
        </p:nvSpPr>
        <p:spPr>
          <a:xfrm>
            <a:off x="0" y="209550"/>
            <a:ext cx="4203487" cy="883007"/>
          </a:xfrm>
          <a:noFill/>
          <a:ln w="9525" cap="flat">
            <a:noFill/>
            <a:prstDash val="solid"/>
            <a:round/>
          </a:ln>
        </p:spPr>
        <p:txBody>
          <a:bodyPr rtlCol="0"/>
          <a:lstStyle/>
          <a:p>
            <a:pPr lvl="0"/>
            <a:r>
              <a:rPr lang="en-US" sz="4600" b="0" dirty="0">
                <a:latin typeface="Antic Didone"/>
              </a:rPr>
              <a:t>CONCLUSION</a:t>
            </a:r>
          </a:p>
        </p:txBody>
      </p:sp>
      <p:sp>
        <p:nvSpPr>
          <p:cNvPr id="3" name="Title 2">
            <a:extLst>
              <a:ext uri="{E8AC0753-B525-4E0B-898F-37F715C4C611}">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C3214EC0-AE2B-4251-BCE6-DFBB02117C7A}"/>
              </a:ext>
            </a:extLst>
          </p:cNvPr>
          <p:cNvSpPr>
            <a:spLocks noGrp="1"/>
          </p:cNvSpPr>
          <p:nvPr>
            <p:ph type="title" idx="5"/>
          </p:nvPr>
        </p:nvSpPr>
        <p:spPr>
          <a:xfrm>
            <a:off x="169944" y="1047750"/>
            <a:ext cx="3030456" cy="3962400"/>
          </a:xfrm>
          <a:solidFill>
            <a:srgbClr val="393939"/>
          </a:solidFill>
          <a:ln w="9525" cap="flat">
            <a:noFill/>
            <a:prstDash val="solid"/>
            <a:round/>
          </a:ln>
        </p:spPr>
        <p:txBody>
          <a:bodyPr rtlCol="0"/>
          <a:lstStyle/>
          <a:p>
            <a:pPr algn="l"/>
            <a:br>
              <a:rPr lang="en-US" sz="1600" dirty="0"/>
            </a:br>
            <a:r>
              <a:rPr lang="en-US" sz="1600" dirty="0">
                <a:solidFill>
                  <a:srgbClr val="92D050"/>
                </a:solidFill>
              </a:rPr>
              <a:t>The coach who is carrying out the evaluation process must have the required skills. </a:t>
            </a:r>
            <a:r>
              <a:rPr lang="en-US" sz="1600" dirty="0">
                <a:solidFill>
                  <a:srgbClr val="00B0F0"/>
                </a:solidFill>
              </a:rPr>
              <a:t>Every coach or a physical education teacher must always remember about the aims and objectives associated with the evaluation process so as, </a:t>
            </a:r>
            <a:r>
              <a:rPr lang="en-US" sz="1600" dirty="0">
                <a:solidFill>
                  <a:schemeClr val="accent3">
                    <a:lumMod val="40000"/>
                    <a:lumOff val="60000"/>
                  </a:schemeClr>
                </a:solidFill>
              </a:rPr>
              <a:t>to get all the required data, through various tests and measurements that will be conducted, to help in decision making process.</a:t>
            </a:r>
            <a:br>
              <a:rPr lang="en-US" sz="1600" dirty="0">
                <a:solidFill>
                  <a:schemeClr val="accent3">
                    <a:lumMod val="40000"/>
                    <a:lumOff val="60000"/>
                  </a:schemeClr>
                </a:solidFill>
              </a:rPr>
            </a:br>
            <a:endParaRPr lang="en-US" sz="1600" dirty="0">
              <a:solidFill>
                <a:schemeClr val="accent3">
                  <a:lumMod val="40000"/>
                  <a:lumOff val="60000"/>
                </a:schemeClr>
              </a:solidFill>
            </a:endParaRPr>
          </a:p>
        </p:txBody>
      </p:sp>
      <p:pic>
        <p:nvPicPr>
          <p:cNvPr id="4" name="Picture Placeholder 3">
            <a:extLst>
              <a:ext uri="{636920E1-93FE-426D-928E-C73F0BC6833A}">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0BEFD7AD-5921-4C44-95F2-639A298B9552}"/>
              </a:ext>
            </a:extLst>
          </p:cNvPr>
          <p:cNvPicPr>
            <a:picLocks noGrp="1" noChangeAspect="1"/>
          </p:cNvPicPr>
          <p:nvPr>
            <p:ph type="pic"/>
          </p:nvPr>
        </p:nvPicPr>
        <p:blipFill>
          <a:blip r:embed="rId2">
            <a:extLst>
              <a:ext uri="{28A0092B-C50C-407E-A947-70E740481C1C}">
                <a14:useLocalDpi xmlns:a14="http://schemas.microsoft.com/office/drawing/2010/main" val="0"/>
              </a:ext>
            </a:extLst>
          </a:blip>
          <a:stretch>
            <a:fillRect/>
          </a:stretch>
        </p:blipFill>
        <p:spPr>
          <a:xfrm>
            <a:off x="3381375" y="0"/>
            <a:ext cx="5762625" cy="5143500"/>
          </a:xfrm>
          <a:noFill/>
          <a:ln w="9525" cap="flat">
            <a:noFill/>
            <a:prstDash val="solid"/>
            <a:round/>
          </a:ln>
        </p:spPr>
      </p:pic>
    </p:spTree>
    <p:extLst>
      <p:ext uri="{BB962C8B-B14F-4D97-AF65-F5344CB8AC3E}">
        <p14:creationId xmlns:p14="http://schemas.microsoft.com/office/powerpoint/2010/main" val="1748601245"/>
      </p:ext>
      <p:ext uri="{372D7941-EB32-4B7F-87CC-0534F7334BF9}">
        <p14:creationId xmlns="" xmlns:c="http://schemas.openxmlformats.org/drawingml/2006/chart" xmlns:cs="http://schemas.microsoft.com/office/drawing/2012/chartStyle" xmlns:ns1="http://schemas.openxmlformats.org/officeDocument/2006/extended-properties" xmlns:vt="http://schemas.openxmlformats.org/officeDocument/2006/docPropsVTypes" xmlns:p14="http://schemas.microsoft.com/office/powerpoint/2010/main" val="171471806799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a:lum/>
          </a:blip>
          <a:srcRect/>
          <a:stretch>
            <a:fillRect l="-2000" r="-2000"/>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07938680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showMasterSp="0">
  <p:cSld>
    <p:bg>
      <p:bgPr>
        <a:gradFill>
          <a:gsLst>
            <a:gs pos="49000">
              <a:schemeClr val="accent6"/>
            </a:gs>
            <a:gs pos="100000">
              <a:srgbClr val="101A20"/>
            </a:gs>
          </a:gsLst>
          <a:path path="circle">
            <a:fillToRect l="50000" t="50000" r="50000" b="50000"/>
          </a:path>
        </a:gradFill>
        <a:effectLst/>
      </p:bgPr>
    </p:bg>
    <p:spTree>
      <p:nvGrpSpPr>
        <p:cNvPr id="1" name=""/>
        <p:cNvGrpSpPr/>
        <p:nvPr/>
      </p:nvGrpSpPr>
      <p:grpSpPr>
        <a:xfrm>
          <a:off x="0" y="0"/>
          <a:ext cx="0" cy="0"/>
          <a:chOff x="0" y="0"/>
          <a:chExt cx="0" cy="0"/>
        </a:xfrm>
      </p:grpSpPr>
      <p:sp>
        <p:nvSpPr>
          <p:cNvPr id="2" name="Title 1"/>
          <p:cNvSpPr>
            <a:spLocks noGrp="1"/>
          </p:cNvSpPr>
          <p:nvPr>
            <p:ph type="title" idx="3"/>
          </p:nvPr>
        </p:nvSpPr>
        <p:spPr>
          <a:xfrm>
            <a:off x="-76200" y="1428750"/>
            <a:ext cx="9220200" cy="3200400"/>
          </a:xfrm>
        </p:spPr>
        <p:txBody>
          <a:bodyPr/>
          <a:lstStyle/>
          <a:p>
            <a:pPr algn="l"/>
            <a:r>
              <a:rPr lang="en-US" sz="900" i="1" dirty="0">
                <a:solidFill>
                  <a:schemeClr val="accent2">
                    <a:lumMod val="75000"/>
                  </a:schemeClr>
                </a:solidFill>
              </a:rPr>
              <a:t>Yobu.a (2010).Test, Measurement and Evaluation in Physical Education and Sports. Friends Publications, New Delhi</a:t>
            </a:r>
            <a:br>
              <a:rPr lang="en-US" sz="900" dirty="0">
                <a:solidFill>
                  <a:schemeClr val="accent2">
                    <a:lumMod val="75000"/>
                  </a:schemeClr>
                </a:solidFill>
              </a:rPr>
            </a:br>
            <a:r>
              <a:rPr lang="en-US" sz="900" i="1" dirty="0">
                <a:solidFill>
                  <a:schemeClr val="accent2">
                    <a:lumMod val="75000"/>
                  </a:schemeClr>
                </a:solidFill>
              </a:rPr>
              <a:t> </a:t>
            </a:r>
            <a:br>
              <a:rPr lang="en-US" sz="900" dirty="0">
                <a:solidFill>
                  <a:schemeClr val="accent2">
                    <a:lumMod val="75000"/>
                  </a:schemeClr>
                </a:solidFill>
              </a:rPr>
            </a:br>
            <a:r>
              <a:rPr lang="en-US" sz="900" i="1" dirty="0">
                <a:solidFill>
                  <a:schemeClr val="accent2">
                    <a:lumMod val="75000"/>
                  </a:schemeClr>
                </a:solidFill>
              </a:rPr>
              <a:t>Kansal, D.K.(2008).Textbook of Applied Measurement Evaluation and Sports Selection. Sports and Spiritual Science Publication, New Delhi.</a:t>
            </a:r>
            <a:br>
              <a:rPr lang="en-US" sz="900" dirty="0">
                <a:solidFill>
                  <a:schemeClr val="accent2">
                    <a:lumMod val="75000"/>
                  </a:schemeClr>
                </a:solidFill>
              </a:rPr>
            </a:br>
            <a:r>
              <a:rPr lang="en-US" sz="900" i="1" dirty="0">
                <a:solidFill>
                  <a:schemeClr val="accent2">
                    <a:lumMod val="75000"/>
                  </a:schemeClr>
                </a:solidFill>
              </a:rPr>
              <a:t> </a:t>
            </a:r>
            <a:br>
              <a:rPr lang="en-US" sz="900" dirty="0">
                <a:solidFill>
                  <a:schemeClr val="accent2">
                    <a:lumMod val="75000"/>
                  </a:schemeClr>
                </a:solidFill>
              </a:rPr>
            </a:br>
            <a:r>
              <a:rPr lang="en-US" sz="900" i="1" dirty="0">
                <a:solidFill>
                  <a:schemeClr val="accent2">
                    <a:lumMod val="75000"/>
                  </a:schemeClr>
                </a:solidFill>
              </a:rPr>
              <a:t>Barrow, H. M., &amp; McGee, R. (2000). Barrow and McGee’s Practical Measurement and Assessment. Lippincott Williams and Wilkins </a:t>
            </a:r>
            <a:br>
              <a:rPr lang="en-US" sz="900" i="1" dirty="0">
                <a:solidFill>
                  <a:schemeClr val="accent2">
                    <a:lumMod val="75000"/>
                  </a:schemeClr>
                </a:solidFill>
              </a:rPr>
            </a:br>
            <a:br>
              <a:rPr lang="en-US" sz="900" dirty="0">
                <a:solidFill>
                  <a:schemeClr val="accent2">
                    <a:lumMod val="75000"/>
                  </a:schemeClr>
                </a:solidFill>
              </a:rPr>
            </a:br>
            <a:r>
              <a:rPr lang="en-US" sz="900" i="1" dirty="0">
                <a:solidFill>
                  <a:schemeClr val="accent2">
                    <a:lumMod val="75000"/>
                  </a:schemeClr>
                </a:solidFill>
              </a:rPr>
              <a:t>Mathew, Donald K. Measurement in Physical Education (London: W.B Standers Co.</a:t>
            </a:r>
            <a:br>
              <a:rPr lang="en-US" sz="900" i="1" dirty="0">
                <a:solidFill>
                  <a:schemeClr val="accent2">
                    <a:lumMod val="75000"/>
                  </a:schemeClr>
                </a:solidFill>
              </a:rPr>
            </a:br>
            <a:br>
              <a:rPr lang="en-US" sz="900" dirty="0">
                <a:solidFill>
                  <a:schemeClr val="accent2">
                    <a:lumMod val="75000"/>
                  </a:schemeClr>
                </a:solidFill>
              </a:rPr>
            </a:br>
            <a:r>
              <a:rPr lang="en-US" sz="900" i="1" dirty="0">
                <a:solidFill>
                  <a:schemeClr val="accent2">
                    <a:lumMod val="75000"/>
                  </a:schemeClr>
                </a:solidFill>
              </a:rPr>
              <a:t>Clarke H. David and Clarke Harrison H. Application of Measurement to physical Education (Englewood Cliffs: Prentice Hall. </a:t>
            </a:r>
            <a:r>
              <a:rPr lang="en-US" sz="900" i="1" dirty="0" err="1">
                <a:solidFill>
                  <a:schemeClr val="accent2">
                    <a:lumMod val="75000"/>
                  </a:schemeClr>
                </a:solidFill>
              </a:rPr>
              <a:t>Inc</a:t>
            </a:r>
            <a:r>
              <a:rPr lang="en-US" sz="900" i="1" dirty="0">
                <a:solidFill>
                  <a:schemeClr val="accent2">
                    <a:lumMod val="75000"/>
                  </a:schemeClr>
                </a:solidFill>
              </a:rPr>
              <a:t>)</a:t>
            </a:r>
            <a:br>
              <a:rPr lang="en-US" sz="900" i="1" dirty="0">
                <a:solidFill>
                  <a:schemeClr val="accent2">
                    <a:lumMod val="75000"/>
                  </a:schemeClr>
                </a:solidFill>
              </a:rPr>
            </a:br>
            <a:br>
              <a:rPr lang="en-US" sz="900" dirty="0">
                <a:solidFill>
                  <a:schemeClr val="accent2">
                    <a:lumMod val="75000"/>
                  </a:schemeClr>
                </a:solidFill>
              </a:rPr>
            </a:br>
            <a:r>
              <a:rPr lang="en-US" sz="900" i="1" dirty="0">
                <a:solidFill>
                  <a:schemeClr val="accent2">
                    <a:lumMod val="75000"/>
                  </a:schemeClr>
                </a:solidFill>
              </a:rPr>
              <a:t>Webster’s Dictionary, https://www.merriam-webster.com/dictionary/test</a:t>
            </a:r>
            <a:br>
              <a:rPr lang="en-US" dirty="0">
                <a:solidFill>
                  <a:schemeClr val="accent2">
                    <a:lumMod val="75000"/>
                  </a:schemeClr>
                </a:solidFill>
              </a:rPr>
            </a:br>
            <a:endParaRPr lang="en-US" dirty="0">
              <a:solidFill>
                <a:schemeClr val="accent2">
                  <a:lumMod val="75000"/>
                </a:schemeClr>
              </a:solidFill>
            </a:endParaRPr>
          </a:p>
        </p:txBody>
      </p:sp>
      <p:sp>
        <p:nvSpPr>
          <p:cNvPr id="4" name="Title 3"/>
          <p:cNvSpPr>
            <a:spLocks noGrp="1"/>
          </p:cNvSpPr>
          <p:nvPr>
            <p:ph type="title" idx="5"/>
          </p:nvPr>
        </p:nvSpPr>
        <p:spPr>
          <a:xfrm>
            <a:off x="76200" y="819150"/>
            <a:ext cx="8561240" cy="565804"/>
          </a:xfrm>
        </p:spPr>
        <p:txBody>
          <a:bodyPr>
            <a:normAutofit/>
          </a:bodyPr>
          <a:lstStyle/>
          <a:p>
            <a:pPr algn="ctr"/>
            <a:r>
              <a:rPr lang="en-US" sz="2200" b="1" i="1" u="sng" dirty="0">
                <a:solidFill>
                  <a:schemeClr val="bg1"/>
                </a:solidFill>
              </a:rPr>
              <a:t>References</a:t>
            </a:r>
            <a:br>
              <a:rPr lang="en-US" dirty="0"/>
            </a:br>
            <a:endParaRPr lang="en-US" dirty="0"/>
          </a:p>
        </p:txBody>
      </p:sp>
    </p:spTree>
    <p:extLst>
      <p:ext uri="{BB962C8B-B14F-4D97-AF65-F5344CB8AC3E}">
        <p14:creationId xmlns:p14="http://schemas.microsoft.com/office/powerpoint/2010/main" val="21276026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showMasterSp="0">
  <p:cSld>
    <p:bg>
      <p:bgPr>
        <a:solidFill>
          <a:schemeClr val="accent2">
            <a:lumMod val="20000"/>
            <a:lumOff val="8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idx="3"/>
          </p:nvPr>
        </p:nvSpPr>
        <p:spPr>
          <a:xfrm>
            <a:off x="-76200" y="895350"/>
            <a:ext cx="9220200" cy="3733800"/>
          </a:xfrm>
        </p:spPr>
        <p:txBody>
          <a:bodyPr/>
          <a:lstStyle/>
          <a:p>
            <a:pPr algn="l"/>
            <a:br>
              <a:rPr lang="en-US" sz="900" dirty="0">
                <a:solidFill>
                  <a:schemeClr val="accent2">
                    <a:lumMod val="75000"/>
                  </a:schemeClr>
                </a:solidFill>
              </a:rPr>
            </a:br>
            <a:r>
              <a:rPr lang="en-US" sz="900" dirty="0">
                <a:solidFill>
                  <a:schemeClr val="accent2">
                    <a:lumMod val="75000"/>
                  </a:schemeClr>
                </a:solidFill>
              </a:rPr>
              <a:t>slide 1 picture </a:t>
            </a:r>
            <a:r>
              <a:rPr lang="en-US" sz="900" dirty="0">
                <a:solidFill>
                  <a:schemeClr val="accent2">
                    <a:lumMod val="75000"/>
                  </a:schemeClr>
                </a:solidFill>
                <a:hlinkClick r:id="rId2"/>
              </a:rPr>
              <a:t>https://www.tradeinn.com/runnerinn/en/digi-sport-instruments-dtm60el-stopwatch/140671172/p</a:t>
            </a:r>
            <a:r>
              <a:rPr lang="en-US" sz="900" dirty="0">
                <a:solidFill>
                  <a:schemeClr val="accent2">
                    <a:lumMod val="75000"/>
                  </a:schemeClr>
                </a:solidFill>
              </a:rPr>
              <a:t> </a:t>
            </a:r>
            <a:br>
              <a:rPr lang="en-US" sz="900" dirty="0">
                <a:solidFill>
                  <a:schemeClr val="accent2">
                    <a:lumMod val="75000"/>
                  </a:schemeClr>
                </a:solidFill>
              </a:rPr>
            </a:br>
            <a:r>
              <a:rPr lang="en-US" sz="900" dirty="0">
                <a:solidFill>
                  <a:schemeClr val="accent2">
                    <a:lumMod val="75000"/>
                  </a:schemeClr>
                </a:solidFill>
              </a:rPr>
              <a:t>Slide 2 picture </a:t>
            </a:r>
            <a:r>
              <a:rPr lang="en-US" sz="900" dirty="0">
                <a:solidFill>
                  <a:schemeClr val="accent2">
                    <a:lumMod val="75000"/>
                  </a:schemeClr>
                </a:solidFill>
                <a:hlinkClick r:id="rId3"/>
              </a:rPr>
              <a:t>https://picryl.com/media/an-instructor-in-the-freedom-hall-athletic-complex-uses-a-stopwatch-while-recruits-3a3586</a:t>
            </a:r>
            <a:br>
              <a:rPr lang="en-US" sz="900" dirty="0">
                <a:solidFill>
                  <a:schemeClr val="accent2">
                    <a:lumMod val="75000"/>
                  </a:schemeClr>
                </a:solidFill>
              </a:rPr>
            </a:br>
            <a:r>
              <a:rPr lang="en-US" sz="900" dirty="0">
                <a:solidFill>
                  <a:schemeClr val="accent2">
                    <a:lumMod val="75000"/>
                  </a:schemeClr>
                </a:solidFill>
              </a:rPr>
              <a:t>Slide 3 picture </a:t>
            </a:r>
            <a:r>
              <a:rPr lang="en-US" sz="900" dirty="0">
                <a:solidFill>
                  <a:schemeClr val="accent2">
                    <a:lumMod val="75000"/>
                  </a:schemeClr>
                </a:solidFill>
                <a:hlinkClick r:id="rId4"/>
              </a:rPr>
              <a:t>https://www.sacredheart.edu/offices--departments-directory/pioneer-performance-center/services--pricing/</a:t>
            </a:r>
            <a:r>
              <a:rPr lang="en-US" sz="900" dirty="0">
                <a:solidFill>
                  <a:schemeClr val="accent2">
                    <a:lumMod val="75000"/>
                  </a:schemeClr>
                </a:solidFill>
              </a:rPr>
              <a:t>  </a:t>
            </a:r>
            <a:br>
              <a:rPr lang="en-US" sz="900" dirty="0">
                <a:solidFill>
                  <a:schemeClr val="accent2">
                    <a:lumMod val="75000"/>
                  </a:schemeClr>
                </a:solidFill>
              </a:rPr>
            </a:br>
            <a:r>
              <a:rPr lang="en-US" sz="900" dirty="0">
                <a:solidFill>
                  <a:schemeClr val="accent2">
                    <a:lumMod val="75000"/>
                  </a:schemeClr>
                </a:solidFill>
              </a:rPr>
              <a:t>Slide 4 picture </a:t>
            </a:r>
            <a:r>
              <a:rPr lang="en-US" sz="900" dirty="0">
                <a:solidFill>
                  <a:schemeClr val="accent2">
                    <a:lumMod val="75000"/>
                  </a:schemeClr>
                </a:solidFill>
                <a:hlinkClick r:id="rId5"/>
              </a:rPr>
              <a:t>https://pezcyclingnews.com/toolbox/toolbox-froomes-lab-testing/</a:t>
            </a:r>
            <a:r>
              <a:rPr lang="en-US" sz="900" dirty="0">
                <a:solidFill>
                  <a:schemeClr val="accent2">
                    <a:lumMod val="75000"/>
                  </a:schemeClr>
                </a:solidFill>
              </a:rPr>
              <a:t> </a:t>
            </a:r>
            <a:br>
              <a:rPr lang="en-US" sz="900" dirty="0">
                <a:solidFill>
                  <a:schemeClr val="accent2">
                    <a:lumMod val="75000"/>
                  </a:schemeClr>
                </a:solidFill>
              </a:rPr>
            </a:br>
            <a:r>
              <a:rPr lang="en-US" sz="900" dirty="0">
                <a:solidFill>
                  <a:schemeClr val="accent2">
                    <a:lumMod val="75000"/>
                  </a:schemeClr>
                </a:solidFill>
              </a:rPr>
              <a:t>Slide 5 picture </a:t>
            </a:r>
            <a:r>
              <a:rPr lang="en-US" sz="900" dirty="0">
                <a:solidFill>
                  <a:schemeClr val="accent2">
                    <a:lumMod val="75000"/>
                  </a:schemeClr>
                </a:solidFill>
                <a:hlinkClick r:id="rId6"/>
              </a:rPr>
              <a:t>https://www.staffs.ac.uk/course/sport-exercise-science-bsc</a:t>
            </a:r>
            <a:r>
              <a:rPr lang="en-US" sz="900" dirty="0">
                <a:solidFill>
                  <a:schemeClr val="accent2">
                    <a:lumMod val="75000"/>
                  </a:schemeClr>
                </a:solidFill>
              </a:rPr>
              <a:t> </a:t>
            </a:r>
            <a:br>
              <a:rPr lang="en-US" sz="900" dirty="0">
                <a:solidFill>
                  <a:schemeClr val="accent2">
                    <a:lumMod val="75000"/>
                  </a:schemeClr>
                </a:solidFill>
              </a:rPr>
            </a:br>
            <a:r>
              <a:rPr lang="en-US" sz="900" dirty="0">
                <a:solidFill>
                  <a:schemeClr val="accent2">
                    <a:lumMod val="75000"/>
                  </a:schemeClr>
                </a:solidFill>
              </a:rPr>
              <a:t>slide 6 picture </a:t>
            </a:r>
            <a:r>
              <a:rPr lang="en-US" sz="900" dirty="0">
                <a:solidFill>
                  <a:schemeClr val="accent2">
                    <a:lumMod val="75000"/>
                  </a:schemeClr>
                </a:solidFill>
                <a:hlinkClick r:id="rId7"/>
              </a:rPr>
              <a:t>https://www.scienceforsport.com/4-essential-tips-for-administering-fitness-testing/</a:t>
            </a:r>
            <a:r>
              <a:rPr lang="en-US" sz="900" dirty="0">
                <a:solidFill>
                  <a:schemeClr val="accent2">
                    <a:lumMod val="75000"/>
                  </a:schemeClr>
                </a:solidFill>
              </a:rPr>
              <a:t> </a:t>
            </a:r>
            <a:br>
              <a:rPr lang="en-US" sz="900" dirty="0">
                <a:solidFill>
                  <a:schemeClr val="accent2">
                    <a:lumMod val="75000"/>
                  </a:schemeClr>
                </a:solidFill>
              </a:rPr>
            </a:br>
            <a:r>
              <a:rPr lang="en-US" sz="900" dirty="0">
                <a:solidFill>
                  <a:schemeClr val="accent2">
                    <a:lumMod val="75000"/>
                  </a:schemeClr>
                </a:solidFill>
              </a:rPr>
              <a:t>Slide 7 picture </a:t>
            </a:r>
            <a:r>
              <a:rPr lang="en-US" sz="900" dirty="0">
                <a:solidFill>
                  <a:schemeClr val="accent2">
                    <a:lumMod val="75000"/>
                  </a:schemeClr>
                </a:solidFill>
                <a:hlinkClick r:id="rId8"/>
              </a:rPr>
              <a:t>https://sportspeedlab.com/performance-testing/</a:t>
            </a:r>
            <a:r>
              <a:rPr lang="en-US" sz="900" dirty="0">
                <a:solidFill>
                  <a:schemeClr val="accent2">
                    <a:lumMod val="75000"/>
                  </a:schemeClr>
                </a:solidFill>
              </a:rPr>
              <a:t> </a:t>
            </a:r>
            <a:br>
              <a:rPr lang="en-US" sz="900" dirty="0">
                <a:solidFill>
                  <a:schemeClr val="accent2">
                    <a:lumMod val="75000"/>
                  </a:schemeClr>
                </a:solidFill>
              </a:rPr>
            </a:br>
            <a:r>
              <a:rPr lang="en-US" sz="900" dirty="0">
                <a:solidFill>
                  <a:schemeClr val="accent2">
                    <a:lumMod val="75000"/>
                  </a:schemeClr>
                </a:solidFill>
              </a:rPr>
              <a:t>Slide 8 pictures </a:t>
            </a:r>
            <a:r>
              <a:rPr lang="en-US" sz="900" dirty="0">
                <a:solidFill>
                  <a:schemeClr val="accent2">
                    <a:lumMod val="75000"/>
                  </a:schemeClr>
                </a:solidFill>
                <a:hlinkClick r:id="rId9"/>
              </a:rPr>
              <a:t>https://breakingmuscle.com/the-science-and-psychology-of-motivation-for-athletes/</a:t>
            </a:r>
            <a:r>
              <a:rPr lang="en-US" sz="900" dirty="0">
                <a:solidFill>
                  <a:schemeClr val="accent2">
                    <a:lumMod val="75000"/>
                  </a:schemeClr>
                </a:solidFill>
              </a:rPr>
              <a:t> </a:t>
            </a:r>
            <a:br>
              <a:rPr lang="en-US" sz="900" dirty="0">
                <a:solidFill>
                  <a:schemeClr val="accent2">
                    <a:lumMod val="75000"/>
                  </a:schemeClr>
                </a:solidFill>
              </a:rPr>
            </a:br>
            <a:r>
              <a:rPr lang="en-US" sz="900" dirty="0">
                <a:solidFill>
                  <a:schemeClr val="accent2">
                    <a:lumMod val="75000"/>
                  </a:schemeClr>
                </a:solidFill>
              </a:rPr>
              <a:t>                                   </a:t>
            </a:r>
            <a:r>
              <a:rPr lang="en-US" sz="900" dirty="0">
                <a:solidFill>
                  <a:schemeClr val="accent2">
                    <a:lumMod val="75000"/>
                  </a:schemeClr>
                </a:solidFill>
                <a:hlinkClick r:id="rId10"/>
              </a:rPr>
              <a:t>https://www.dummies.com/article/business-careers-money/careers/general-careers/goal-setting-categorize-and-prioritize-your-life-goals-262814/</a:t>
            </a:r>
            <a:r>
              <a:rPr lang="en-US" sz="900" dirty="0">
                <a:solidFill>
                  <a:schemeClr val="accent2">
                    <a:lumMod val="75000"/>
                  </a:schemeClr>
                </a:solidFill>
              </a:rPr>
              <a:t> </a:t>
            </a:r>
            <a:br>
              <a:rPr lang="en-US" sz="900" dirty="0">
                <a:solidFill>
                  <a:schemeClr val="accent2">
                    <a:lumMod val="75000"/>
                  </a:schemeClr>
                </a:solidFill>
              </a:rPr>
            </a:br>
            <a:r>
              <a:rPr lang="en-US" sz="900" dirty="0">
                <a:solidFill>
                  <a:schemeClr val="accent2">
                    <a:lumMod val="75000"/>
                  </a:schemeClr>
                </a:solidFill>
              </a:rPr>
              <a:t>                                   </a:t>
            </a:r>
            <a:r>
              <a:rPr lang="en-US" sz="900" dirty="0">
                <a:solidFill>
                  <a:schemeClr val="accent2">
                    <a:lumMod val="75000"/>
                  </a:schemeClr>
                </a:solidFill>
                <a:hlinkClick r:id="rId9"/>
              </a:rPr>
              <a:t>https://breakingmuscle.com/the-science-and-psychology-of-motivation-for-athletes/</a:t>
            </a:r>
            <a:r>
              <a:rPr lang="en-US" sz="900" dirty="0">
                <a:solidFill>
                  <a:schemeClr val="accent2">
                    <a:lumMod val="75000"/>
                  </a:schemeClr>
                </a:solidFill>
              </a:rPr>
              <a:t> </a:t>
            </a:r>
            <a:br>
              <a:rPr lang="en-US" sz="900" dirty="0">
                <a:solidFill>
                  <a:schemeClr val="accent2">
                    <a:lumMod val="75000"/>
                  </a:schemeClr>
                </a:solidFill>
              </a:rPr>
            </a:br>
            <a:r>
              <a:rPr lang="en-US" sz="900" dirty="0">
                <a:solidFill>
                  <a:schemeClr val="accent2">
                    <a:lumMod val="75000"/>
                  </a:schemeClr>
                </a:solidFill>
              </a:rPr>
              <a:t>                                   </a:t>
            </a:r>
            <a:r>
              <a:rPr lang="en-US" sz="900" dirty="0">
                <a:solidFill>
                  <a:schemeClr val="accent2">
                    <a:lumMod val="75000"/>
                  </a:schemeClr>
                </a:solidFill>
                <a:hlinkClick r:id="rId11"/>
              </a:rPr>
              <a:t>https://simplifaster.com/articles/mental-skills-athlete-motivation/</a:t>
            </a:r>
            <a:r>
              <a:rPr lang="en-US" sz="900" dirty="0">
                <a:solidFill>
                  <a:schemeClr val="accent2">
                    <a:lumMod val="75000"/>
                  </a:schemeClr>
                </a:solidFill>
              </a:rPr>
              <a:t> </a:t>
            </a:r>
            <a:br>
              <a:rPr lang="en-US" sz="900" dirty="0">
                <a:solidFill>
                  <a:schemeClr val="accent2">
                    <a:lumMod val="75000"/>
                  </a:schemeClr>
                </a:solidFill>
              </a:rPr>
            </a:br>
            <a:r>
              <a:rPr lang="en-US" sz="900" dirty="0">
                <a:solidFill>
                  <a:schemeClr val="accent2">
                    <a:lumMod val="75000"/>
                  </a:schemeClr>
                </a:solidFill>
              </a:rPr>
              <a:t>slide 10 pictures </a:t>
            </a:r>
            <a:r>
              <a:rPr lang="en-US" sz="900" dirty="0">
                <a:solidFill>
                  <a:schemeClr val="accent2">
                    <a:lumMod val="75000"/>
                  </a:schemeClr>
                </a:solidFill>
                <a:hlinkClick r:id="rId12"/>
              </a:rPr>
              <a:t>https://liftvault.com/programs/strength/</a:t>
            </a:r>
            <a:r>
              <a:rPr lang="en-US" sz="900" dirty="0">
                <a:solidFill>
                  <a:schemeClr val="accent2">
                    <a:lumMod val="75000"/>
                  </a:schemeClr>
                </a:solidFill>
              </a:rPr>
              <a:t> </a:t>
            </a:r>
            <a:br>
              <a:rPr lang="en-US" sz="900" dirty="0">
                <a:solidFill>
                  <a:schemeClr val="accent2">
                    <a:lumMod val="75000"/>
                  </a:schemeClr>
                </a:solidFill>
              </a:rPr>
            </a:br>
            <a:r>
              <a:rPr lang="en-US" sz="900" dirty="0">
                <a:solidFill>
                  <a:schemeClr val="accent2">
                    <a:lumMod val="75000"/>
                  </a:schemeClr>
                </a:solidFill>
              </a:rPr>
              <a:t>                                        </a:t>
            </a:r>
            <a:r>
              <a:rPr lang="en-US" sz="900" dirty="0">
                <a:solidFill>
                  <a:schemeClr val="accent2">
                    <a:lumMod val="75000"/>
                  </a:schemeClr>
                </a:solidFill>
                <a:hlinkClick r:id="rId13"/>
              </a:rPr>
              <a:t>https://mailshake.com/blog/sales-training-programs/</a:t>
            </a:r>
            <a:r>
              <a:rPr lang="en-US" sz="900" dirty="0">
                <a:solidFill>
                  <a:schemeClr val="accent2">
                    <a:lumMod val="75000"/>
                  </a:schemeClr>
                </a:solidFill>
              </a:rPr>
              <a:t> </a:t>
            </a:r>
            <a:br>
              <a:rPr lang="en-US" sz="900" dirty="0">
                <a:solidFill>
                  <a:schemeClr val="accent2">
                    <a:lumMod val="75000"/>
                  </a:schemeClr>
                </a:solidFill>
              </a:rPr>
            </a:br>
            <a:r>
              <a:rPr lang="en-US" sz="900" dirty="0">
                <a:solidFill>
                  <a:schemeClr val="accent2">
                    <a:lumMod val="75000"/>
                  </a:schemeClr>
                </a:solidFill>
              </a:rPr>
              <a:t>                                        </a:t>
            </a:r>
            <a:r>
              <a:rPr lang="en-US" sz="900" dirty="0">
                <a:solidFill>
                  <a:schemeClr val="accent2">
                    <a:lumMod val="75000"/>
                  </a:schemeClr>
                </a:solidFill>
                <a:hlinkClick r:id="rId14"/>
              </a:rPr>
              <a:t>https://klaxoon.com/community-content/the-training-program</a:t>
            </a:r>
            <a:r>
              <a:rPr lang="en-US" sz="900" dirty="0">
                <a:solidFill>
                  <a:schemeClr val="accent2">
                    <a:lumMod val="75000"/>
                  </a:schemeClr>
                </a:solidFill>
              </a:rPr>
              <a:t> </a:t>
            </a:r>
            <a:br>
              <a:rPr lang="en-US" sz="900" dirty="0">
                <a:solidFill>
                  <a:schemeClr val="accent2">
                    <a:lumMod val="75000"/>
                  </a:schemeClr>
                </a:solidFill>
              </a:rPr>
            </a:br>
            <a:r>
              <a:rPr lang="en-US" sz="900" dirty="0">
                <a:solidFill>
                  <a:schemeClr val="accent2">
                    <a:lumMod val="75000"/>
                  </a:schemeClr>
                </a:solidFill>
              </a:rPr>
              <a:t>                                        </a:t>
            </a:r>
            <a:r>
              <a:rPr lang="en-US" sz="900" dirty="0">
                <a:solidFill>
                  <a:schemeClr val="accent2">
                    <a:lumMod val="75000"/>
                  </a:schemeClr>
                </a:solidFill>
                <a:hlinkClick r:id="rId15"/>
              </a:rPr>
              <a:t>https://uknowva.com/blogs/employee-training-program</a:t>
            </a:r>
            <a:r>
              <a:rPr lang="en-US" sz="900" dirty="0">
                <a:solidFill>
                  <a:schemeClr val="accent2">
                    <a:lumMod val="75000"/>
                  </a:schemeClr>
                </a:solidFill>
              </a:rPr>
              <a:t> </a:t>
            </a:r>
            <a:br>
              <a:rPr lang="en-US" sz="900" dirty="0">
                <a:solidFill>
                  <a:schemeClr val="accent2">
                    <a:lumMod val="75000"/>
                  </a:schemeClr>
                </a:solidFill>
              </a:rPr>
            </a:br>
            <a:br>
              <a:rPr lang="en-US" sz="900" dirty="0">
                <a:solidFill>
                  <a:schemeClr val="accent2">
                    <a:lumMod val="75000"/>
                  </a:schemeClr>
                </a:solidFill>
              </a:rPr>
            </a:br>
            <a:r>
              <a:rPr lang="en-US" sz="900" dirty="0">
                <a:solidFill>
                  <a:schemeClr val="accent2">
                    <a:lumMod val="75000"/>
                  </a:schemeClr>
                </a:solidFill>
              </a:rPr>
              <a:t>Slide 11 pictures </a:t>
            </a:r>
            <a:r>
              <a:rPr lang="en-US" sz="900" dirty="0">
                <a:solidFill>
                  <a:schemeClr val="accent2">
                    <a:lumMod val="75000"/>
                  </a:schemeClr>
                </a:solidFill>
                <a:hlinkClick r:id="rId16"/>
              </a:rPr>
              <a:t>https://unctad.org/topic/science-technology-and-innovation/young-scientist-phd-programme</a:t>
            </a:r>
            <a:r>
              <a:rPr lang="en-US" sz="900" dirty="0">
                <a:solidFill>
                  <a:schemeClr val="accent2">
                    <a:lumMod val="75000"/>
                  </a:schemeClr>
                </a:solidFill>
              </a:rPr>
              <a:t> </a:t>
            </a:r>
            <a:br>
              <a:rPr lang="en-US" sz="900" dirty="0">
                <a:solidFill>
                  <a:schemeClr val="accent2">
                    <a:lumMod val="75000"/>
                  </a:schemeClr>
                </a:solidFill>
              </a:rPr>
            </a:br>
            <a:r>
              <a:rPr lang="en-US" sz="900" dirty="0">
                <a:solidFill>
                  <a:schemeClr val="accent2">
                    <a:lumMod val="75000"/>
                  </a:schemeClr>
                </a:solidFill>
              </a:rPr>
              <a:t>                                       </a:t>
            </a:r>
            <a:r>
              <a:rPr lang="en-US" sz="900" dirty="0">
                <a:solidFill>
                  <a:schemeClr val="accent2">
                    <a:lumMod val="75000"/>
                  </a:schemeClr>
                </a:solidFill>
                <a:hlinkClick r:id="rId17"/>
              </a:rPr>
              <a:t>https://www.lynn.edu/academics/areas-of-study/sports-management-mba</a:t>
            </a:r>
            <a:r>
              <a:rPr lang="en-US" sz="900" dirty="0">
                <a:solidFill>
                  <a:schemeClr val="accent2">
                    <a:lumMod val="75000"/>
                  </a:schemeClr>
                </a:solidFill>
              </a:rPr>
              <a:t> </a:t>
            </a:r>
            <a:br>
              <a:rPr lang="en-US" sz="900" dirty="0">
                <a:solidFill>
                  <a:schemeClr val="accent2">
                    <a:lumMod val="75000"/>
                  </a:schemeClr>
                </a:solidFill>
              </a:rPr>
            </a:br>
            <a:r>
              <a:rPr lang="en-US" sz="900" dirty="0">
                <a:solidFill>
                  <a:schemeClr val="accent2">
                    <a:lumMod val="75000"/>
                  </a:schemeClr>
                </a:solidFill>
              </a:rPr>
              <a:t>                                       </a:t>
            </a:r>
            <a:r>
              <a:rPr lang="en-US" sz="900" dirty="0">
                <a:solidFill>
                  <a:schemeClr val="accent2">
                    <a:lumMod val="75000"/>
                  </a:schemeClr>
                </a:solidFill>
                <a:hlinkClick r:id="rId18"/>
              </a:rPr>
              <a:t>https://acpe.edu.au/courses/bachelor-of-sports-coaching-management/</a:t>
            </a:r>
            <a:r>
              <a:rPr lang="en-US" sz="900" dirty="0">
                <a:solidFill>
                  <a:schemeClr val="accent2">
                    <a:lumMod val="75000"/>
                  </a:schemeClr>
                </a:solidFill>
              </a:rPr>
              <a:t>  </a:t>
            </a:r>
            <a:br>
              <a:rPr lang="en-US" sz="900" dirty="0">
                <a:solidFill>
                  <a:schemeClr val="accent2">
                    <a:lumMod val="75000"/>
                  </a:schemeClr>
                </a:solidFill>
              </a:rPr>
            </a:br>
            <a:r>
              <a:rPr lang="en-US" sz="900" dirty="0">
                <a:solidFill>
                  <a:schemeClr val="accent2">
                    <a:lumMod val="75000"/>
                  </a:schemeClr>
                </a:solidFill>
              </a:rPr>
              <a:t>slide 15 picture </a:t>
            </a:r>
            <a:r>
              <a:rPr lang="en-US" sz="900" dirty="0">
                <a:solidFill>
                  <a:schemeClr val="accent2">
                    <a:lumMod val="75000"/>
                  </a:schemeClr>
                </a:solidFill>
                <a:hlinkClick r:id="rId19"/>
              </a:rPr>
              <a:t>https://www.quora.com/What-do-you-mean-by-the-importance-of-test-measurement-and-evaluation-in-sports</a:t>
            </a:r>
            <a:r>
              <a:rPr lang="en-US" sz="900" dirty="0">
                <a:solidFill>
                  <a:schemeClr val="accent2">
                    <a:lumMod val="75000"/>
                  </a:schemeClr>
                </a:solidFill>
              </a:rPr>
              <a:t> </a:t>
            </a:r>
            <a:br>
              <a:rPr lang="en-US" sz="900" dirty="0">
                <a:solidFill>
                  <a:schemeClr val="accent2">
                    <a:lumMod val="75000"/>
                  </a:schemeClr>
                </a:solidFill>
              </a:rPr>
            </a:br>
            <a:r>
              <a:rPr lang="en-US" sz="900" dirty="0">
                <a:solidFill>
                  <a:schemeClr val="accent2">
                    <a:lumMod val="75000"/>
                  </a:schemeClr>
                </a:solidFill>
              </a:rPr>
              <a:t>slide 20 picture </a:t>
            </a:r>
            <a:r>
              <a:rPr lang="en-US" sz="900" dirty="0">
                <a:solidFill>
                  <a:schemeClr val="accent2">
                    <a:lumMod val="75000"/>
                  </a:schemeClr>
                </a:solidFill>
                <a:hlinkClick r:id="rId20"/>
              </a:rPr>
              <a:t>https://www.verywellfit.com/what-a-fitness-test-can-tell-you-about-your-health-3120283</a:t>
            </a:r>
            <a:r>
              <a:rPr lang="en-US" sz="900" dirty="0">
                <a:solidFill>
                  <a:schemeClr val="accent2">
                    <a:lumMod val="75000"/>
                  </a:schemeClr>
                </a:solidFill>
              </a:rPr>
              <a:t> </a:t>
            </a:r>
            <a:br>
              <a:rPr lang="en-US" sz="900" dirty="0">
                <a:solidFill>
                  <a:schemeClr val="accent2">
                    <a:lumMod val="75000"/>
                  </a:schemeClr>
                </a:solidFill>
              </a:rPr>
            </a:br>
            <a:br>
              <a:rPr lang="en-US" sz="900" dirty="0">
                <a:solidFill>
                  <a:schemeClr val="accent2">
                    <a:lumMod val="75000"/>
                  </a:schemeClr>
                </a:solidFill>
              </a:rPr>
            </a:br>
            <a:endParaRPr lang="en-US" sz="900" dirty="0">
              <a:solidFill>
                <a:schemeClr val="accent2">
                  <a:lumMod val="75000"/>
                </a:schemeClr>
              </a:solidFill>
            </a:endParaRPr>
          </a:p>
        </p:txBody>
      </p:sp>
      <p:sp>
        <p:nvSpPr>
          <p:cNvPr id="4" name="Title 3"/>
          <p:cNvSpPr>
            <a:spLocks noGrp="1"/>
          </p:cNvSpPr>
          <p:nvPr>
            <p:ph type="title" idx="5"/>
          </p:nvPr>
        </p:nvSpPr>
        <p:spPr>
          <a:xfrm>
            <a:off x="76200" y="438150"/>
            <a:ext cx="8561240" cy="946804"/>
          </a:xfrm>
        </p:spPr>
        <p:txBody>
          <a:bodyPr>
            <a:normAutofit/>
          </a:bodyPr>
          <a:lstStyle/>
          <a:p>
            <a:pPr algn="ctr"/>
            <a:r>
              <a:rPr lang="en-US" sz="2200" b="1" i="1" u="sng" dirty="0">
                <a:solidFill>
                  <a:schemeClr val="tx1"/>
                </a:solidFill>
              </a:rPr>
              <a:t>Picture References</a:t>
            </a:r>
            <a:br>
              <a:rPr lang="en-US" sz="2200" b="1" i="1" u="sng" dirty="0">
                <a:solidFill>
                  <a:schemeClr val="tx1"/>
                </a:solidFill>
              </a:rPr>
            </a:br>
            <a:br>
              <a:rPr lang="en-US" dirty="0"/>
            </a:br>
            <a:endParaRPr lang="en-US" dirty="0"/>
          </a:p>
        </p:txBody>
      </p:sp>
    </p:spTree>
    <p:extLst>
      <p:ext uri="{BB962C8B-B14F-4D97-AF65-F5344CB8AC3E}">
        <p14:creationId xmlns:p14="http://schemas.microsoft.com/office/powerpoint/2010/main" val="318047394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811CE856-5C54-4DF8-B715-A346E8F8358C}">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37DA5C8C-52F5-45E1-B5EF-E9F1EA15D1A4}"/>
              </a:ext>
            </a:extLst>
          </p:cNvPr>
          <p:cNvSpPr>
            <a:spLocks noGrp="1"/>
          </p:cNvSpPr>
          <p:nvPr>
            <p:ph type="title" idx="3"/>
          </p:nvPr>
        </p:nvSpPr>
        <p:spPr>
          <a:xfrm>
            <a:off x="3352800" y="1162050"/>
            <a:ext cx="4457553" cy="666750"/>
          </a:xfrm>
          <a:noFill/>
          <a:ln w="9525" cap="flat">
            <a:noFill/>
            <a:prstDash val="solid"/>
            <a:round/>
          </a:ln>
        </p:spPr>
        <p:txBody>
          <a:bodyPr rtlCol="0"/>
          <a:lstStyle/>
          <a:p>
            <a:r>
              <a:rPr lang="en-US" dirty="0">
                <a:solidFill>
                  <a:srgbClr val="00B050"/>
                </a:solidFill>
              </a:rPr>
              <a:t>Intro</a:t>
            </a:r>
            <a:r>
              <a:rPr lang="en-US" dirty="0"/>
              <a:t>duction</a:t>
            </a:r>
          </a:p>
        </p:txBody>
      </p:sp>
      <p:sp>
        <p:nvSpPr>
          <p:cNvPr id="3" name="Title 2">
            <a:extLst>
              <a:ext uri="{E3B87F60-8C2A-49BE-A391-A0B792E2539C}">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8EF782DA-643B-4E90-8475-EB2D94EC43E7}"/>
              </a:ext>
            </a:extLst>
          </p:cNvPr>
          <p:cNvSpPr>
            <a:spLocks noGrp="1"/>
          </p:cNvSpPr>
          <p:nvPr>
            <p:ph type="title" idx="4"/>
          </p:nvPr>
        </p:nvSpPr>
        <p:spPr>
          <a:xfrm>
            <a:off x="4941785" y="2039303"/>
            <a:ext cx="2868568" cy="2812474"/>
          </a:xfrm>
          <a:noFill/>
          <a:ln w="9525" cap="flat">
            <a:noFill/>
            <a:prstDash val="solid"/>
            <a:round/>
          </a:ln>
        </p:spPr>
        <p:txBody>
          <a:bodyPr tIns="0" rtlCol="0">
            <a:normAutofit/>
          </a:bodyPr>
          <a:lstStyle/>
          <a:p>
            <a:br>
              <a:rPr lang="en-US" sz="1300" dirty="0"/>
            </a:br>
            <a:br>
              <a:rPr lang="en-US" sz="1300" dirty="0"/>
            </a:br>
            <a:r>
              <a:rPr lang="en-US" sz="1300" dirty="0"/>
              <a:t> Successful training program</a:t>
            </a:r>
          </a:p>
          <a:p>
            <a:br>
              <a:rPr lang="en-US" sz="1300" dirty="0"/>
            </a:br>
            <a:br>
              <a:rPr lang="en-US" sz="1300" dirty="0"/>
            </a:br>
            <a:br>
              <a:rPr lang="en-US" sz="1300" dirty="0"/>
            </a:br>
            <a:r>
              <a:rPr lang="en-US" sz="1300" dirty="0"/>
              <a:t>The aim of fitness testing is to measure and evaluate specific health or skills related fitness components</a:t>
            </a:r>
          </a:p>
        </p:txBody>
      </p:sp>
      <p:pic>
        <p:nvPicPr>
          <p:cNvPr id="4" name="Picture Placeholder 3">
            <a:extLst>
              <a:ext uri="{A5693452-8BCC-4402-ACE4-F98CD3076BA6}">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E666A47F-71FF-4A0A-9D1D-FEFFA0368357}"/>
              </a:ext>
            </a:extLst>
          </p:cNvPr>
          <p:cNvPicPr>
            <a:picLocks noGrp="1" noChangeAspect="1"/>
          </p:cNvPicPr>
          <p:nvPr>
            <p:ph type="pic" idx="6"/>
          </p:nvPr>
        </p:nvPicPr>
        <p:blipFill>
          <a:blip r:embed="rId2">
            <a:extLst>
              <a:ext uri="{28A0092B-C50C-407E-A947-70E740481C1C}">
                <a14:useLocalDpi xmlns:a14="http://schemas.microsoft.com/office/drawing/2010/main" val="0"/>
              </a:ext>
            </a:extLst>
          </a:blip>
          <a:stretch>
            <a:fillRect/>
          </a:stretch>
        </p:blipFill>
        <p:spPr>
          <a:xfrm>
            <a:off x="0" y="0"/>
            <a:ext cx="5238750" cy="4044611"/>
          </a:xfrm>
          <a:noFill/>
          <a:ln w="9525" cap="flat">
            <a:noFill/>
            <a:prstDash val="solid"/>
            <a:round/>
          </a:ln>
        </p:spPr>
      </p:pic>
    </p:spTree>
    <p:extLst>
      <p:ext uri="{F702131D-99E6-45F5-994C-C3A8A46235F4}">
        <p14:creationId xmlns="" xmlns:c="http://schemas.openxmlformats.org/drawingml/2006/chart" xmlns:cs="http://schemas.microsoft.com/office/drawing/2012/chartStyle" xmlns:ns1="http://schemas.openxmlformats.org/officeDocument/2006/extended-properties" xmlns:vt="http://schemas.openxmlformats.org/officeDocument/2006/docPropsVTypes" xmlns:p14="http://schemas.microsoft.com/office/powerpoint/2010/main" val="171471806799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900C1304-59B5-4D81-B4DD-EE4B503CB748}">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EA077330-01CB-4C10-B110-4D3AE37ACD72}"/>
              </a:ext>
            </a:extLst>
          </p:cNvPr>
          <p:cNvSpPr>
            <a:spLocks noGrp="1"/>
          </p:cNvSpPr>
          <p:nvPr>
            <p:ph type="title" idx="10"/>
          </p:nvPr>
        </p:nvSpPr>
        <p:spPr>
          <a:xfrm>
            <a:off x="523875" y="704520"/>
            <a:ext cx="2190750" cy="948106"/>
          </a:xfrm>
          <a:noFill/>
          <a:ln w="9525" cap="flat">
            <a:noFill/>
            <a:prstDash val="solid"/>
            <a:round/>
          </a:ln>
        </p:spPr>
        <p:txBody>
          <a:bodyPr rtlCol="0"/>
          <a:lstStyle/>
          <a:p>
            <a:r>
              <a:rPr lang="en-US" b="1" cap="none" dirty="0">
                <a:latin typeface="Quicksand"/>
              </a:rPr>
              <a:t>Definition of Test</a:t>
            </a:r>
          </a:p>
        </p:txBody>
      </p:sp>
      <p:sp>
        <p:nvSpPr>
          <p:cNvPr id="5" name="Content Placeholder 4">
            <a:extLst>
              <a:ext uri="{3E1ABE86-A1A2-40B6-8497-F653218D60E7}">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2F7BB0E1-4C97-4266-8621-2A861DEC04F2}"/>
              </a:ext>
            </a:extLst>
          </p:cNvPr>
          <p:cNvSpPr>
            <a:spLocks noGrp="1"/>
          </p:cNvSpPr>
          <p:nvPr>
            <p:ph idx="16"/>
          </p:nvPr>
        </p:nvSpPr>
        <p:spPr>
          <a:xfrm>
            <a:off x="73655" y="1652627"/>
            <a:ext cx="3091188" cy="3490873"/>
          </a:xfrm>
          <a:noFill/>
          <a:ln w="9525" cap="flat">
            <a:noFill/>
            <a:prstDash val="solid"/>
            <a:round/>
          </a:ln>
        </p:spPr>
        <p:txBody>
          <a:bodyPr rtlCol="0"/>
          <a:lstStyle/>
          <a:p>
            <a:pPr>
              <a:lnSpc>
                <a:spcPct val="100000"/>
              </a:lnSpc>
              <a:spcBef>
                <a:spcPts val="450"/>
              </a:spcBef>
              <a:spcAft>
                <a:spcPts val="0"/>
              </a:spcAft>
            </a:pPr>
            <a:r>
              <a:rPr lang="en-US" sz="1300" dirty="0"/>
              <a:t>Test is a tool to evaluate the skill, knowledge, capacities or aptitudes of an individual or a group. – </a:t>
            </a:r>
            <a:r>
              <a:rPr lang="en-US" sz="1300" dirty="0">
                <a:solidFill>
                  <a:srgbClr val="FF0000"/>
                </a:solidFill>
              </a:rPr>
              <a:t>Webster’s Dictionary</a:t>
            </a:r>
          </a:p>
          <a:p>
            <a:pPr marL="0" lvl="0" indent="0" algn="l" rtl="0">
              <a:lnSpc>
                <a:spcPct val="100000"/>
              </a:lnSpc>
              <a:spcBef>
                <a:spcPts val="450"/>
              </a:spcBef>
              <a:spcAft>
                <a:spcPts val="0"/>
              </a:spcAft>
              <a:buClr>
                <a:schemeClr val="accent1"/>
              </a:buClr>
              <a:buFont typeface="Arial"/>
              <a:buNone/>
              <a:defRPr lang="en-US" sz="1100" b="0" i="0" cap="none" dirty="0">
                <a:solidFill>
                  <a:srgbClr val="FFFFFF"/>
                </a:solidFill>
                <a:latin typeface="Source Sans Pro"/>
              </a:defRPr>
            </a:pPr>
            <a:endParaRPr lang="en-US" sz="1300" dirty="0">
              <a:solidFill>
                <a:srgbClr val="FF0000"/>
              </a:solidFill>
            </a:endParaRPr>
          </a:p>
          <a:p>
            <a:pPr marL="0" lvl="0" indent="0" algn="l" rtl="0">
              <a:lnSpc>
                <a:spcPct val="100000"/>
              </a:lnSpc>
              <a:spcBef>
                <a:spcPts val="450"/>
              </a:spcBef>
              <a:spcAft>
                <a:spcPts val="0"/>
              </a:spcAft>
              <a:buClr>
                <a:schemeClr val="accent1"/>
              </a:buClr>
              <a:buFont typeface="Arial"/>
              <a:buNone/>
              <a:defRPr lang="en-US" sz="1100" b="0" i="0" cap="none" dirty="0">
                <a:solidFill>
                  <a:srgbClr val="FFFFFF"/>
                </a:solidFill>
                <a:latin typeface="Source Sans Pro"/>
              </a:defRPr>
            </a:pPr>
            <a:r>
              <a:rPr lang="en-US" sz="1300" dirty="0"/>
              <a:t>Test is the form of questioning or measuring used to access retention of knowledge, capacity or ability of some endeavour. – </a:t>
            </a:r>
            <a:r>
              <a:rPr lang="en-US" sz="1300" dirty="0">
                <a:solidFill>
                  <a:srgbClr val="FF0000"/>
                </a:solidFill>
              </a:rPr>
              <a:t>Barry L Johnson and Jack Nelson</a:t>
            </a:r>
          </a:p>
          <a:p>
            <a:pPr marL="0" lvl="0" indent="0" algn="l" rtl="0">
              <a:lnSpc>
                <a:spcPct val="100000"/>
              </a:lnSpc>
              <a:spcBef>
                <a:spcPts val="450"/>
              </a:spcBef>
              <a:spcAft>
                <a:spcPts val="0"/>
              </a:spcAft>
              <a:buClr>
                <a:schemeClr val="accent1"/>
              </a:buClr>
              <a:buFont typeface="Arial"/>
              <a:buNone/>
              <a:defRPr lang="en-US" sz="1100" b="0" i="0" cap="none" dirty="0">
                <a:solidFill>
                  <a:srgbClr val="FFFFFF"/>
                </a:solidFill>
                <a:latin typeface="Source Sans Pro"/>
              </a:defRPr>
            </a:pPr>
            <a:endParaRPr lang="en-US" sz="1300" dirty="0"/>
          </a:p>
          <a:p>
            <a:pPr marL="285750" indent="-285750">
              <a:lnSpc>
                <a:spcPct val="100000"/>
              </a:lnSpc>
              <a:spcBef>
                <a:spcPts val="450"/>
              </a:spcBef>
              <a:spcAft>
                <a:spcPts val="0"/>
              </a:spcAft>
              <a:buFont typeface="Arial" pitchFamily="34" charset="0"/>
              <a:buChar char="•"/>
            </a:pPr>
            <a:r>
              <a:rPr lang="en-US" sz="1300" dirty="0"/>
              <a:t>A Test is an instrument or a standard procedure.</a:t>
            </a:r>
          </a:p>
          <a:p>
            <a:pPr marL="285750" indent="-285750">
              <a:lnSpc>
                <a:spcPct val="100000"/>
              </a:lnSpc>
              <a:spcBef>
                <a:spcPts val="450"/>
              </a:spcBef>
              <a:spcAft>
                <a:spcPts val="0"/>
              </a:spcAft>
              <a:buFont typeface="Arial" pitchFamily="34" charset="0"/>
              <a:buChar char="•"/>
            </a:pPr>
            <a:r>
              <a:rPr lang="en-US" sz="1300" dirty="0"/>
              <a:t>Each types of test have different aims.</a:t>
            </a:r>
          </a:p>
          <a:p>
            <a:pPr marL="285750" indent="-285750">
              <a:lnSpc>
                <a:spcPct val="100000"/>
              </a:lnSpc>
              <a:spcBef>
                <a:spcPts val="450"/>
              </a:spcBef>
              <a:spcAft>
                <a:spcPts val="0"/>
              </a:spcAft>
              <a:buFont typeface="Arial" pitchFamily="34" charset="0"/>
              <a:buChar char="•"/>
            </a:pPr>
            <a:r>
              <a:rPr lang="en-US" sz="1300" dirty="0"/>
              <a:t>At the end of the test - Results </a:t>
            </a:r>
          </a:p>
        </p:txBody>
      </p:sp>
      <p:pic>
        <p:nvPicPr>
          <p:cNvPr id="6" name="Picture Placeholder 5"/>
          <p:cNvPicPr>
            <a:picLocks noGrp="1" noChangeAspect="1"/>
          </p:cNvPicPr>
          <p:nvPr>
            <p:ph type="pic" idx="14"/>
          </p:nvPr>
        </p:nvPicPr>
        <p:blipFill>
          <a:blip r:embed="rId2">
            <a:extLst>
              <a:ext uri="{28A0092B-C50C-407E-A947-70E740481C1C}">
                <a14:useLocalDpi xmlns:a14="http://schemas.microsoft.com/office/drawing/2010/main" val="0"/>
              </a:ext>
            </a:extLst>
          </a:blip>
          <a:srcRect t="23077" b="23077"/>
          <a:stretch>
            <a:fillRect/>
          </a:stretch>
        </p:blipFill>
        <p:spPr>
          <a:xfrm>
            <a:off x="3352800" y="438150"/>
            <a:ext cx="5715000" cy="4191000"/>
          </a:xfrm>
        </p:spPr>
      </p:pic>
    </p:spTree>
    <p:extLst>
      <p:ext uri="{77CE22BC-F5B5-4493-9A41-19592CBB52D3}">
        <p14:creationId xmlns="" xmlns:c="http://schemas.openxmlformats.org/drawingml/2006/chart" xmlns:cs="http://schemas.microsoft.com/office/drawing/2012/chartStyle" xmlns:ns1="http://schemas.openxmlformats.org/officeDocument/2006/extended-properties" xmlns:vt="http://schemas.openxmlformats.org/officeDocument/2006/docPropsVTypes" xmlns:p14="http://schemas.microsoft.com/office/powerpoint/2010/main" val="171471806799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0899F999-832B-4400-A058-6FC0CDFA5C29}">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825D382E-5776-4B7C-B7F7-EC3BA66CFEE0}"/>
              </a:ext>
            </a:extLst>
          </p:cNvPr>
          <p:cNvSpPr>
            <a:spLocks noGrp="1"/>
          </p:cNvSpPr>
          <p:nvPr>
            <p:ph type="title" idx="10"/>
          </p:nvPr>
        </p:nvSpPr>
        <p:spPr>
          <a:xfrm>
            <a:off x="523875" y="704520"/>
            <a:ext cx="2449590" cy="948107"/>
          </a:xfrm>
          <a:noFill/>
          <a:ln w="9525" cap="flat">
            <a:noFill/>
            <a:prstDash val="solid"/>
            <a:round/>
          </a:ln>
        </p:spPr>
        <p:txBody>
          <a:bodyPr rtlCol="0"/>
          <a:lstStyle/>
          <a:p>
            <a:r>
              <a:rPr lang="en-US" b="1" cap="none" dirty="0">
                <a:latin typeface="Quicksand"/>
              </a:rPr>
              <a:t>Definition of Measurement</a:t>
            </a:r>
          </a:p>
        </p:txBody>
      </p:sp>
      <p:pic>
        <p:nvPicPr>
          <p:cNvPr id="3" name="Picture Placeholder 2">
            <a:extLst>
              <a:ext uri="{335D284B-03DA-4B3F-977C-3B47F62CE8AE}">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4BAF0DBC-AF7B-447A-80B5-93FC7D7C2FBD}"/>
              </a:ext>
            </a:extLst>
          </p:cNvPr>
          <p:cNvPicPr>
            <a:picLocks noGrp="1"/>
          </p:cNvPicPr>
          <p:nvPr>
            <p:ph type="pic" idx="14"/>
          </p:nvPr>
        </p:nvPicPr>
        <p:blipFill>
          <a:blip r:embed="rId2"/>
          <a:srcRect l="4362" r="4362"/>
          <a:stretch>
            <a:fillRect/>
          </a:stretch>
        </p:blipFill>
        <p:spPr>
          <a:xfrm>
            <a:off x="3502511" y="476250"/>
            <a:ext cx="5358427" cy="2935263"/>
          </a:xfrm>
          <a:noFill/>
          <a:ln w="9525" cap="flat">
            <a:noFill/>
            <a:prstDash val="solid"/>
            <a:round/>
          </a:ln>
        </p:spPr>
      </p:pic>
      <p:sp>
        <p:nvSpPr>
          <p:cNvPr id="4" name="Title 3">
            <a:extLst>
              <a:ext uri="{728D324E-27E9-4C53-BC26-D49D9DAC26FE}">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9A0109DF-76DF-48E7-A627-FE365455E6CB}"/>
              </a:ext>
            </a:extLst>
          </p:cNvPr>
          <p:cNvSpPr>
            <a:spLocks noGrp="1"/>
          </p:cNvSpPr>
          <p:nvPr>
            <p:ph type="title" idx="15"/>
          </p:nvPr>
        </p:nvSpPr>
        <p:spPr>
          <a:xfrm>
            <a:off x="3895725" y="3511505"/>
            <a:ext cx="4572000" cy="1631994"/>
          </a:xfrm>
          <a:noFill/>
          <a:ln w="9525" cap="flat">
            <a:noFill/>
            <a:prstDash val="solid"/>
            <a:round/>
          </a:ln>
        </p:spPr>
        <p:txBody>
          <a:bodyPr rtlCol="0"/>
          <a:lstStyle/>
          <a:p>
            <a:r>
              <a:rPr lang="en-US" sz="1200" b="1" dirty="0"/>
              <a:t>Measurement is the use of tests and techniques to collect information or data about a specific skill or fitness level of an individual.</a:t>
            </a:r>
            <a:br>
              <a:rPr lang="en-US" sz="1200" b="1" dirty="0"/>
            </a:br>
            <a:br>
              <a:rPr lang="en-US" sz="1200" b="1" dirty="0"/>
            </a:br>
            <a:br>
              <a:rPr lang="en-US" sz="1200" b="1" dirty="0"/>
            </a:br>
            <a:r>
              <a:rPr lang="en-US" sz="1200" b="1" dirty="0"/>
              <a:t>Scores obtained through tests and are used in the evaluation process</a:t>
            </a:r>
            <a:r>
              <a:rPr lang="en-US" sz="1200" dirty="0"/>
              <a:t>.</a:t>
            </a:r>
          </a:p>
        </p:txBody>
      </p:sp>
      <p:sp>
        <p:nvSpPr>
          <p:cNvPr id="5" name="Content Placeholder 4">
            <a:extLst>
              <a:ext uri="{1C7D46AD-33E7-4B7C-8C9F-171360A60674}">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164A5272-C722-4DE9-A092-A16649F05B61}"/>
              </a:ext>
            </a:extLst>
          </p:cNvPr>
          <p:cNvSpPr>
            <a:spLocks noGrp="1"/>
          </p:cNvSpPr>
          <p:nvPr>
            <p:ph idx="16"/>
          </p:nvPr>
        </p:nvSpPr>
        <p:spPr>
          <a:xfrm>
            <a:off x="109264" y="1652628"/>
            <a:ext cx="3105129" cy="3390879"/>
          </a:xfrm>
          <a:noFill/>
          <a:ln w="9525" cap="flat">
            <a:noFill/>
            <a:prstDash val="solid"/>
            <a:round/>
          </a:ln>
        </p:spPr>
        <p:txBody>
          <a:bodyPr rtlCol="0"/>
          <a:lstStyle/>
          <a:p>
            <a:pPr>
              <a:lnSpc>
                <a:spcPct val="100000"/>
              </a:lnSpc>
              <a:spcBef>
                <a:spcPts val="375"/>
              </a:spcBef>
              <a:spcAft>
                <a:spcPts val="0"/>
              </a:spcAft>
            </a:pPr>
            <a:r>
              <a:rPr lang="en-US" sz="1200" dirty="0"/>
              <a:t>Measurement refers to the process of administrating a test to obtain quantitative data. – </a:t>
            </a:r>
            <a:r>
              <a:rPr lang="en-US" sz="1200" dirty="0">
                <a:solidFill>
                  <a:srgbClr val="C00000"/>
                </a:solidFill>
              </a:rPr>
              <a:t>H M Barrow</a:t>
            </a:r>
          </a:p>
          <a:p>
            <a:pPr>
              <a:lnSpc>
                <a:spcPct val="100000"/>
              </a:lnSpc>
              <a:spcBef>
                <a:spcPts val="375"/>
              </a:spcBef>
              <a:spcAft>
                <a:spcPts val="0"/>
              </a:spcAft>
            </a:pPr>
            <a:endParaRPr lang="en-US" sz="1200" dirty="0">
              <a:solidFill>
                <a:srgbClr val="C00000"/>
              </a:solidFill>
            </a:endParaRPr>
          </a:p>
          <a:p>
            <a:pPr>
              <a:lnSpc>
                <a:spcPct val="100000"/>
              </a:lnSpc>
              <a:spcBef>
                <a:spcPts val="375"/>
              </a:spcBef>
              <a:spcAft>
                <a:spcPts val="0"/>
              </a:spcAft>
            </a:pPr>
            <a:r>
              <a:rPr lang="en-US" sz="1200" dirty="0"/>
              <a:t>Measurement aids evaluation process in which various tools and techniques are used in collection of data. – </a:t>
            </a:r>
            <a:r>
              <a:rPr lang="en-US" sz="1200" dirty="0">
                <a:solidFill>
                  <a:srgbClr val="C00000"/>
                </a:solidFill>
              </a:rPr>
              <a:t>Barry L Johnson and Jack Nelson</a:t>
            </a:r>
          </a:p>
          <a:p>
            <a:pPr marL="0" indent="0">
              <a:lnSpc>
                <a:spcPct val="100000"/>
              </a:lnSpc>
              <a:spcBef>
                <a:spcPts val="375"/>
              </a:spcBef>
              <a:spcAft>
                <a:spcPts val="0"/>
              </a:spcAft>
            </a:pPr>
            <a:endParaRPr lang="en-US" sz="1200" dirty="0">
              <a:solidFill>
                <a:srgbClr val="C00000"/>
              </a:solidFill>
            </a:endParaRPr>
          </a:p>
          <a:p>
            <a:pPr>
              <a:lnSpc>
                <a:spcPct val="100000"/>
              </a:lnSpc>
              <a:spcBef>
                <a:spcPts val="375"/>
              </a:spcBef>
              <a:spcAft>
                <a:spcPts val="0"/>
              </a:spcAft>
            </a:pPr>
            <a:r>
              <a:rPr lang="en-US" sz="1200" dirty="0"/>
              <a:t>“Measurement is an act or process that involves the assignment of numeric values to whatever is being tested. So it involves the quantity of something.” - </a:t>
            </a:r>
            <a:r>
              <a:rPr lang="en-US" sz="1200" dirty="0">
                <a:solidFill>
                  <a:srgbClr val="C00000"/>
                </a:solidFill>
              </a:rPr>
              <a:t>R.N.Patel</a:t>
            </a:r>
          </a:p>
          <a:p>
            <a:pPr>
              <a:lnSpc>
                <a:spcPct val="100000"/>
              </a:lnSpc>
              <a:spcBef>
                <a:spcPts val="375"/>
              </a:spcBef>
              <a:spcAft>
                <a:spcPts val="0"/>
              </a:spcAft>
            </a:pPr>
            <a:endParaRPr lang="en-US" sz="1200" dirty="0">
              <a:solidFill>
                <a:srgbClr val="C00000"/>
              </a:solidFill>
            </a:endParaRPr>
          </a:p>
        </p:txBody>
      </p:sp>
    </p:spTree>
    <p:extLst>
      <p:ext uri="{B5672528-7987-4B2D-B176-276C5B80BADB}">
        <p14:creationId xmlns="" xmlns:c="http://schemas.openxmlformats.org/drawingml/2006/chart" xmlns:cs="http://schemas.microsoft.com/office/drawing/2012/chartStyle" xmlns:ns1="http://schemas.openxmlformats.org/officeDocument/2006/extended-properties" xmlns:vt="http://schemas.openxmlformats.org/officeDocument/2006/docPropsVTypes" xmlns:p14="http://schemas.microsoft.com/office/powerpoint/2010/main" val="171471806799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00CE7338-6381-45C0-9ED6-44992A6DEF06}">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795C4778-55D6-40AF-B5DA-98D5086E4CEE}"/>
              </a:ext>
            </a:extLst>
          </p:cNvPr>
          <p:cNvSpPr>
            <a:spLocks noGrp="1"/>
          </p:cNvSpPr>
          <p:nvPr>
            <p:ph type="title" idx="10"/>
          </p:nvPr>
        </p:nvSpPr>
        <p:spPr>
          <a:xfrm>
            <a:off x="523875" y="704520"/>
            <a:ext cx="2449590" cy="948107"/>
          </a:xfrm>
          <a:noFill/>
          <a:ln w="9525" cap="flat">
            <a:noFill/>
            <a:prstDash val="solid"/>
            <a:round/>
          </a:ln>
        </p:spPr>
        <p:txBody>
          <a:bodyPr rtlCol="0"/>
          <a:lstStyle/>
          <a:p>
            <a:r>
              <a:rPr lang="en-US" dirty="0"/>
              <a:t>Definition of Evaluation</a:t>
            </a:r>
          </a:p>
        </p:txBody>
      </p:sp>
      <p:pic>
        <p:nvPicPr>
          <p:cNvPr id="3" name="Picture Placeholder 2">
            <a:extLst>
              <a:ext uri="{4E3555DF-1529-4966-BC65-58DB0EC27F94}">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B841CA34-CEA0-4041-9634-828439A692FB}"/>
              </a:ext>
            </a:extLst>
          </p:cNvPr>
          <p:cNvPicPr>
            <a:picLocks noGrp="1"/>
          </p:cNvPicPr>
          <p:nvPr>
            <p:ph type="pic" idx="14"/>
          </p:nvPr>
        </p:nvPicPr>
        <p:blipFill>
          <a:blip r:embed="rId2" cstate="print">
            <a:extLst>
              <a:ext uri="{28A0092B-C50C-407E-A947-70E740481C1C}">
                <a14:useLocalDpi xmlns:a14="http://schemas.microsoft.com/office/drawing/2010/main" val="0"/>
              </a:ext>
            </a:extLst>
          </a:blip>
          <a:stretch>
            <a:fillRect/>
          </a:stretch>
        </p:blipFill>
        <p:spPr>
          <a:xfrm>
            <a:off x="3505200" y="285750"/>
            <a:ext cx="5257800" cy="3125763"/>
          </a:xfrm>
          <a:noFill/>
          <a:ln w="9525" cap="flat">
            <a:noFill/>
            <a:prstDash val="solid"/>
            <a:round/>
          </a:ln>
        </p:spPr>
      </p:pic>
      <p:sp>
        <p:nvSpPr>
          <p:cNvPr id="4" name="Title 3">
            <a:extLst>
              <a:ext uri="{6C978407-535D-4F9F-947B-445DCB9A1846}">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894D4E67-EA11-4D81-9BD8-7C2C3080AC7C}"/>
              </a:ext>
            </a:extLst>
          </p:cNvPr>
          <p:cNvSpPr>
            <a:spLocks noGrp="1"/>
          </p:cNvSpPr>
          <p:nvPr>
            <p:ph type="title" idx="15"/>
          </p:nvPr>
        </p:nvSpPr>
        <p:spPr>
          <a:xfrm>
            <a:off x="3505200" y="3511505"/>
            <a:ext cx="5334000" cy="1498645"/>
          </a:xfrm>
          <a:noFill/>
          <a:ln w="9525" cap="flat">
            <a:noFill/>
            <a:prstDash val="solid"/>
            <a:round/>
          </a:ln>
        </p:spPr>
        <p:txBody>
          <a:bodyPr rtlCol="0"/>
          <a:lstStyle/>
          <a:p>
            <a:pPr marL="171450" indent="-171450">
              <a:buFont typeface="Arial" pitchFamily="34" charset="0"/>
              <a:buChar char="•"/>
            </a:pPr>
            <a:r>
              <a:rPr lang="en-US" sz="1400" b="1" dirty="0"/>
              <a:t>Evaluation is a decision making process</a:t>
            </a:r>
            <a:br>
              <a:rPr lang="en-US" b="1" dirty="0"/>
            </a:br>
            <a:br>
              <a:rPr lang="en-US" dirty="0"/>
            </a:br>
            <a:endParaRPr lang="en-US" dirty="0"/>
          </a:p>
          <a:p>
            <a:pPr algn="ctr"/>
            <a:r>
              <a:rPr lang="en-US" sz="1700" dirty="0">
                <a:solidFill>
                  <a:srgbClr val="0070C0"/>
                </a:solidFill>
              </a:rPr>
              <a:t>Questions!</a:t>
            </a:r>
          </a:p>
          <a:p>
            <a:r>
              <a:rPr lang="en-US" sz="1700" dirty="0">
                <a:solidFill>
                  <a:srgbClr val="0070C0"/>
                </a:solidFill>
              </a:rPr>
              <a:t>Why is test, measurement and evaluation in sports training important?</a:t>
            </a:r>
            <a:r>
              <a:rPr lang="en-US" sz="1700" dirty="0"/>
              <a:t> </a:t>
            </a:r>
          </a:p>
        </p:txBody>
      </p:sp>
      <p:sp>
        <p:nvSpPr>
          <p:cNvPr id="5" name="Content Placeholder 4">
            <a:extLst>
              <a:ext uri="{E5C68B8A-60C2-4531-8CEA-4B10C337ADBE}">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472C3424-7CB6-4CD6-B499-64DBE8AABA13}"/>
              </a:ext>
            </a:extLst>
          </p:cNvPr>
          <p:cNvSpPr>
            <a:spLocks noGrp="1"/>
          </p:cNvSpPr>
          <p:nvPr>
            <p:ph idx="16"/>
          </p:nvPr>
        </p:nvSpPr>
        <p:spPr>
          <a:xfrm>
            <a:off x="359990" y="1752620"/>
            <a:ext cx="2777359" cy="3390879"/>
          </a:xfrm>
          <a:noFill/>
          <a:ln w="9525" cap="flat">
            <a:noFill/>
            <a:prstDash val="solid"/>
            <a:round/>
          </a:ln>
        </p:spPr>
        <p:txBody>
          <a:bodyPr rtlCol="0"/>
          <a:lstStyle/>
          <a:p>
            <a:pPr>
              <a:lnSpc>
                <a:spcPct val="100000"/>
              </a:lnSpc>
              <a:spcBef>
                <a:spcPts val="375"/>
              </a:spcBef>
              <a:spcAft>
                <a:spcPts val="0"/>
              </a:spcAft>
            </a:pPr>
            <a:r>
              <a:rPr lang="en-US" sz="1300" dirty="0"/>
              <a:t>“Evaluation is the process of education that involves collection of data from the products which can be used for comparison with preconceived criteria to make judgement.” –</a:t>
            </a:r>
            <a:r>
              <a:rPr lang="en-US" sz="1300" dirty="0">
                <a:solidFill>
                  <a:srgbClr val="C00000"/>
                </a:solidFill>
              </a:rPr>
              <a:t> H M Barrow and Megee</a:t>
            </a:r>
          </a:p>
          <a:p>
            <a:r>
              <a:rPr lang="en-US" sz="1300" dirty="0"/>
              <a:t>“</a:t>
            </a:r>
            <a:r>
              <a:rPr lang="en-US" sz="1200" dirty="0"/>
              <a:t>Evaluation is the process of interpreting analyzing and assessing the data obtained from tests evaluation can be either subjective or objective it is the judgment of what the numerical measurement data actually mean” - </a:t>
            </a:r>
            <a:r>
              <a:rPr lang="en-US" sz="1200" dirty="0">
                <a:solidFill>
                  <a:srgbClr val="FF0000"/>
                </a:solidFill>
              </a:rPr>
              <a:t>Hopkins and Stanley</a:t>
            </a:r>
          </a:p>
          <a:p>
            <a:pPr>
              <a:lnSpc>
                <a:spcPct val="100000"/>
              </a:lnSpc>
              <a:spcBef>
                <a:spcPts val="375"/>
              </a:spcBef>
              <a:spcAft>
                <a:spcPts val="0"/>
              </a:spcAft>
            </a:pPr>
            <a:endParaRPr lang="en-US" sz="1300" dirty="0"/>
          </a:p>
        </p:txBody>
      </p:sp>
    </p:spTree>
    <p:extLst>
      <p:ext uri="{085C9F42-5615-44F0-BDD8-AF7217C97B34}">
        <p14:creationId xmlns="" xmlns:c="http://schemas.openxmlformats.org/drawingml/2006/chart" xmlns:cs="http://schemas.microsoft.com/office/drawing/2012/chartStyle" xmlns:ns1="http://schemas.openxmlformats.org/officeDocument/2006/extended-properties" xmlns:vt="http://schemas.openxmlformats.org/officeDocument/2006/docPropsVTypes" xmlns:p14="http://schemas.microsoft.com/office/powerpoint/2010/main" val="171471806799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Placeholder 1">
            <a:extLst>
              <a:ext uri="{A6337A74-9772-4F44-84BC-06F897A3E17D}">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4BC0EF00-B88D-4708-9286-444DF9B92020}"/>
              </a:ext>
            </a:extLst>
          </p:cNvPr>
          <p:cNvPicPr>
            <a:picLocks noGrp="1" noChangeAspect="1"/>
          </p:cNvPicPr>
          <p:nvPr>
            <p:ph type="pic"/>
          </p:nvPr>
        </p:nvPicPr>
        <p:blipFill>
          <a:blip r:embed="rId2">
            <a:duotone>
              <a:srgbClr val="000000"/>
              <a:srgbClr val="D9C3A5">
                <a:tint val="50000"/>
                <a:satMod val="180000"/>
              </a:srgbClr>
            </a:duotone>
            <a:lum/>
            <a:extLst>
              <a:ext uri="{B7F836DA-7F2A-4943-8904-8454928C3F0F}">
                <a14:imgProps xmlns="" xmlns:c="http://schemas.openxmlformats.org/drawingml/2006/chart" xmlns:cs="http://schemas.microsoft.com/office/drawing/2012/chartStyle" xmlns:ns1="http://schemas.openxmlformats.org/officeDocument/2006/extended-properties" xmlns:vt="http://schemas.openxmlformats.org/officeDocument/2006/docPropsVTypes" xmlns:a14="http://schemas.microsoft.com/office/drawing/2010/main">
                  <a14:imgLayer>
                    <a14:imgEffect>
                      <a14:brightnessContrast bright="0" contrast="0"/>
                    </a14:imgEffect>
                  </a14:imgLayer>
                </a14:imgProps>
              </a:ext>
              <a:ext uri="{290CE43B-B54C-4EEA-93C3-BCF5C3084506}">
                <a14:useLocalDpi xmlns="" xmlns:c="http://schemas.openxmlformats.org/drawingml/2006/chart" xmlns:cs="http://schemas.microsoft.com/office/drawing/2012/chartStyle" xmlns:ns1="http://schemas.openxmlformats.org/officeDocument/2006/extended-properties" xmlns:vt="http://schemas.openxmlformats.org/officeDocument/2006/docPropsVTypes" xmlns:a14="http://schemas.microsoft.com/office/drawing/2010/main" val="0"/>
              </a:ext>
            </a:extLst>
          </a:blip>
          <a:srcRect l="617" r="617"/>
          <a:stretch>
            <a:fillRect/>
          </a:stretch>
        </p:blipFill>
        <p:spPr>
          <a:xfrm>
            <a:off x="0" y="0"/>
            <a:ext cx="3810000" cy="5143500"/>
          </a:xfrm>
          <a:prstGeom prst="rect">
            <a:avLst/>
          </a:prstGeom>
          <a:noFill/>
          <a:ln w="11430" cap="flat">
            <a:noFill/>
            <a:prstDash val="solid"/>
            <a:round/>
          </a:ln>
          <a:effectLst>
            <a:outerShdw blurRad="50800" dist="19050" dir="2700000">
              <a:srgbClr val="5B5B5B">
                <a:alpha val="100000"/>
              </a:srgbClr>
            </a:outerShdw>
          </a:effectLst>
        </p:spPr>
      </p:pic>
      <p:sp>
        <p:nvSpPr>
          <p:cNvPr id="3" name="Title 1">
            <a:extLst>
              <a:ext uri="{0CBC644A-4352-4087-A948-D89F41DD7214}">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1FA70BF4-4F05-4E1D-9178-3EE7418A593E}"/>
              </a:ext>
            </a:extLst>
          </p:cNvPr>
          <p:cNvSpPr>
            <a:spLocks noGrp="1"/>
          </p:cNvSpPr>
          <p:nvPr>
            <p:ph type="title" idx="1"/>
          </p:nvPr>
        </p:nvSpPr>
        <p:spPr>
          <a:xfrm>
            <a:off x="247217" y="4333875"/>
            <a:ext cx="3315565" cy="809625"/>
          </a:xfrm>
          <a:noFill/>
          <a:ln w="9525" cap="flat">
            <a:noFill/>
            <a:prstDash val="solid"/>
            <a:round/>
          </a:ln>
        </p:spPr>
        <p:txBody>
          <a:bodyPr rtlCol="0"/>
          <a:lstStyle/>
          <a:p>
            <a:pPr algn="ctr"/>
            <a:r>
              <a:rPr lang="en-US" dirty="0">
                <a:highlight>
                  <a:schemeClr val="tx1"/>
                </a:highlight>
              </a:rPr>
              <a:t>Importance of Test, Measurement &amp; Evaluation in Sports</a:t>
            </a:r>
          </a:p>
        </p:txBody>
      </p:sp>
      <p:sp>
        <p:nvSpPr>
          <p:cNvPr id="4" name="Content Placeholder 3">
            <a:extLst>
              <a:ext uri="{C7A674AE-B283-4A72-BE3D-2D9FC2F3830B}">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DC677D09-4DFA-4D27-9862-8B7C388ED4CD}"/>
              </a:ext>
            </a:extLst>
          </p:cNvPr>
          <p:cNvSpPr>
            <a:spLocks noGrp="1"/>
          </p:cNvSpPr>
          <p:nvPr>
            <p:ph idx="6"/>
          </p:nvPr>
        </p:nvSpPr>
        <p:spPr>
          <a:xfrm>
            <a:off x="4562475" y="619125"/>
            <a:ext cx="4337519" cy="1428750"/>
          </a:xfrm>
          <a:noFill/>
          <a:ln w="9525" cap="flat">
            <a:noFill/>
            <a:prstDash val="solid"/>
            <a:round/>
          </a:ln>
        </p:spPr>
        <p:txBody>
          <a:bodyPr rtlCol="0"/>
          <a:lstStyle/>
          <a:p>
            <a:r>
              <a:rPr lang="en-US" sz="1700" dirty="0">
                <a:solidFill>
                  <a:srgbClr val="C00000"/>
                </a:solidFill>
              </a:rPr>
              <a:t>The importance of test, measurement and evaluation in sports can be classified in three different groups that is, from:</a:t>
            </a:r>
          </a:p>
          <a:p>
            <a:endParaRPr lang="en-US" sz="1700" dirty="0">
              <a:solidFill>
                <a:srgbClr val="C00000"/>
              </a:solidFill>
            </a:endParaRPr>
          </a:p>
        </p:txBody>
      </p:sp>
      <p:sp>
        <p:nvSpPr>
          <p:cNvPr id="5" name="Content Placeholder 4">
            <a:extLst>
              <a:ext uri="{DA9E05C4-5F4A-4242-AC2A-142B09C7A0D8}">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AD8A6C3D-8177-40A8-A37B-4A5FD00F9CEB}"/>
              </a:ext>
            </a:extLst>
          </p:cNvPr>
          <p:cNvSpPr>
            <a:spLocks noGrp="1"/>
          </p:cNvSpPr>
          <p:nvPr>
            <p:ph idx="8"/>
          </p:nvPr>
        </p:nvSpPr>
        <p:spPr>
          <a:xfrm>
            <a:off x="4562475" y="2303943"/>
            <a:ext cx="1809749" cy="1047750"/>
          </a:xfrm>
          <a:noFill/>
          <a:ln w="9525" cap="flat">
            <a:noFill/>
            <a:prstDash val="solid"/>
            <a:round/>
          </a:ln>
        </p:spPr>
        <p:txBody>
          <a:bodyPr rtlCol="0"/>
          <a:lstStyle/>
          <a:p>
            <a:r>
              <a:rPr lang="en-US" sz="1400" dirty="0">
                <a:solidFill>
                  <a:srgbClr val="00B0F0"/>
                </a:solidFill>
              </a:rPr>
              <a:t>An athlete/individual’s perspective</a:t>
            </a:r>
          </a:p>
          <a:p>
            <a:endParaRPr lang="en-US" sz="1400" dirty="0">
              <a:solidFill>
                <a:srgbClr val="00B0F0"/>
              </a:solidFill>
            </a:endParaRPr>
          </a:p>
          <a:p>
            <a:endParaRPr lang="en-US" sz="1400" dirty="0">
              <a:solidFill>
                <a:srgbClr val="00B0F0"/>
              </a:solidFill>
            </a:endParaRPr>
          </a:p>
        </p:txBody>
      </p:sp>
      <p:sp>
        <p:nvSpPr>
          <p:cNvPr id="6" name="Content Placeholder 5">
            <a:extLst>
              <a:ext uri="{51C801F3-71AE-4E3B-8DBE-5AFC9496D0A4}">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F2AE1DB6-DA6B-4052-9C01-02EB14E47B40}"/>
              </a:ext>
            </a:extLst>
          </p:cNvPr>
          <p:cNvSpPr>
            <a:spLocks noGrp="1"/>
          </p:cNvSpPr>
          <p:nvPr>
            <p:ph idx="9"/>
          </p:nvPr>
        </p:nvSpPr>
        <p:spPr>
          <a:xfrm>
            <a:off x="6924674" y="2047875"/>
            <a:ext cx="1809750" cy="1151424"/>
          </a:xfrm>
          <a:noFill/>
          <a:ln w="9525" cap="flat">
            <a:noFill/>
            <a:prstDash val="solid"/>
            <a:round/>
          </a:ln>
        </p:spPr>
        <p:txBody>
          <a:bodyPr rtlCol="0"/>
          <a:lstStyle/>
          <a:p>
            <a:r>
              <a:rPr lang="en-US" sz="1400" dirty="0">
                <a:solidFill>
                  <a:srgbClr val="00B0F0"/>
                </a:solidFill>
              </a:rPr>
              <a:t>The Coach/Teacher’s perspective and</a:t>
            </a:r>
          </a:p>
          <a:p>
            <a:endParaRPr lang="en-US" sz="1400" dirty="0">
              <a:solidFill>
                <a:srgbClr val="00B0F0"/>
              </a:solidFill>
            </a:endParaRPr>
          </a:p>
        </p:txBody>
      </p:sp>
      <p:sp>
        <p:nvSpPr>
          <p:cNvPr id="7" name="Content Placeholder 6">
            <a:extLst>
              <a:ext uri="{48BD87DB-9A7C-44D0-85DC-BEAFD5BD57A3}">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A783489A-E880-4CE8-8618-23BA8A535D66}"/>
              </a:ext>
            </a:extLst>
          </p:cNvPr>
          <p:cNvSpPr>
            <a:spLocks noGrp="1"/>
          </p:cNvSpPr>
          <p:nvPr>
            <p:ph idx="10"/>
          </p:nvPr>
        </p:nvSpPr>
        <p:spPr>
          <a:xfrm>
            <a:off x="4562475" y="3351693"/>
            <a:ext cx="1809750" cy="1476375"/>
          </a:xfrm>
          <a:noFill/>
          <a:ln w="9525" cap="flat">
            <a:noFill/>
            <a:prstDash val="solid"/>
            <a:round/>
          </a:ln>
        </p:spPr>
        <p:txBody>
          <a:bodyPr rtlCol="0"/>
          <a:lstStyle/>
          <a:p>
            <a:r>
              <a:rPr lang="en-US" sz="1600" dirty="0">
                <a:solidFill>
                  <a:srgbClr val="00B0F0"/>
                </a:solidFill>
              </a:rPr>
              <a:t>The training programme’s perspective.</a:t>
            </a:r>
          </a:p>
        </p:txBody>
      </p:sp>
    </p:spTree>
    <p:extLst>
      <p:ext uri="{935680CE-74CE-4F7A-A099-B96A708DD1E0}">
        <p14:creationId xmlns="" xmlns:c="http://schemas.openxmlformats.org/drawingml/2006/chart" xmlns:cs="http://schemas.microsoft.com/office/drawing/2012/chartStyle" xmlns:ns1="http://schemas.openxmlformats.org/officeDocument/2006/extended-properties" xmlns:vt="http://schemas.openxmlformats.org/officeDocument/2006/docPropsVTypes" xmlns:p14="http://schemas.microsoft.com/office/powerpoint/2010/main" val="171471806799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Placeholder 1">
            <a:extLst>
              <a:ext uri="{164AB5AC-56F1-4532-A613-4B1D52045809}">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266AD739-4DE2-47EF-B8D6-1BA9AD9B189F}"/>
              </a:ext>
            </a:extLst>
          </p:cNvPr>
          <p:cNvPicPr>
            <a:picLocks noGrp="1" noChangeAspect="1"/>
          </p:cNvPicPr>
          <p:nvPr>
            <p:ph type="pic" idx="3"/>
          </p:nvPr>
        </p:nvPicPr>
        <p:blipFill>
          <a:blip r:embed="rId2">
            <a:extLst>
              <a:ext uri="{28A0092B-C50C-407E-A947-70E740481C1C}">
                <a14:useLocalDpi xmlns:a14="http://schemas.microsoft.com/office/drawing/2010/main" val="0"/>
              </a:ext>
            </a:extLst>
          </a:blip>
          <a:stretch>
            <a:fillRect/>
          </a:stretch>
        </p:blipFill>
        <p:spPr>
          <a:xfrm>
            <a:off x="381000" y="742950"/>
            <a:ext cx="2057400" cy="3733800"/>
          </a:xfrm>
          <a:prstGeom prst="rect">
            <a:avLst/>
          </a:prstGeom>
          <a:noFill/>
          <a:ln w="11430" cap="flat">
            <a:noFill/>
            <a:prstDash val="solid"/>
            <a:round/>
          </a:ln>
          <a:effectLst>
            <a:outerShdw blurRad="50800" dist="19050" dir="2700000">
              <a:srgbClr val="5B5B5B">
                <a:alpha val="100000"/>
              </a:srgbClr>
            </a:outerShdw>
          </a:effectLst>
        </p:spPr>
      </p:pic>
      <p:sp>
        <p:nvSpPr>
          <p:cNvPr id="3" name="Title 1">
            <a:extLst>
              <a:ext uri="{4DCB1307-9B04-4155-8B8B-1A08C34A8CA8}">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8D1E11A6-8A58-46FB-869C-A4B00D3725B1}"/>
              </a:ext>
            </a:extLst>
          </p:cNvPr>
          <p:cNvSpPr>
            <a:spLocks noGrp="1"/>
          </p:cNvSpPr>
          <p:nvPr>
            <p:ph type="title" idx="4"/>
          </p:nvPr>
        </p:nvSpPr>
        <p:spPr>
          <a:xfrm>
            <a:off x="533400" y="1047750"/>
            <a:ext cx="1387702" cy="1343938"/>
          </a:xfrm>
          <a:noFill/>
          <a:ln>
            <a:noFill/>
          </a:ln>
        </p:spPr>
        <p:txBody>
          <a:bodyPr rtlCol="0"/>
          <a:lstStyle>
            <a:defPPr>
              <a:defRPr>
                <a:ln w="9525" cap="flat">
                  <a:solidFill>
                    <a:schemeClr val="accent1">
                      <a:shade val="50000"/>
                      <a:satMod val="104999"/>
                    </a:schemeClr>
                  </a:solidFill>
                  <a:prstDash val="solid"/>
                  <a:round/>
                </a:ln>
                <a:noFill/>
              </a:defRPr>
            </a:defPPr>
          </a:lstStyle>
          <a:p>
            <a:r>
              <a:rPr lang="en-US" sz="1400" dirty="0">
                <a:ln w="9525" cap="flat">
                  <a:solidFill>
                    <a:schemeClr val="accent1">
                      <a:shade val="50000"/>
                      <a:satMod val="104999"/>
                    </a:schemeClr>
                  </a:solidFill>
                  <a:prstDash val="solid"/>
                  <a:round/>
                </a:ln>
                <a:solidFill>
                  <a:schemeClr val="bg1"/>
                </a:solidFill>
                <a:highlight>
                  <a:schemeClr val="bg1"/>
                </a:highlight>
              </a:rPr>
              <a:t>Importance of Test, Measurement and Evaluation from athlete’s perspective</a:t>
            </a:r>
          </a:p>
        </p:txBody>
      </p:sp>
      <p:pic>
        <p:nvPicPr>
          <p:cNvPr id="4" name="Picture Placeholder 3">
            <a:extLst>
              <a:ext uri="{4F2AA78A-F4E6-4D21-8E01-4E5C2402AD43}">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E0437758-14D2-4CB6-8D39-B344712F0ABB}"/>
              </a:ext>
            </a:extLst>
          </p:cNvPr>
          <p:cNvPicPr>
            <a:picLocks noGrp="1" noChangeAspect="1"/>
          </p:cNvPicPr>
          <p:nvPr>
            <p:ph type="pic" idx="6"/>
          </p:nvPr>
        </p:nvPicPr>
        <p:blipFill>
          <a:blip r:embed="rId3">
            <a:extLst>
              <a:ext uri="{28A0092B-C50C-407E-A947-70E740481C1C}">
                <a14:useLocalDpi xmlns:a14="http://schemas.microsoft.com/office/drawing/2010/main" val="0"/>
              </a:ext>
            </a:extLst>
          </a:blip>
          <a:stretch>
            <a:fillRect/>
          </a:stretch>
        </p:blipFill>
        <p:spPr>
          <a:xfrm>
            <a:off x="2514600" y="742950"/>
            <a:ext cx="1981200" cy="3733800"/>
          </a:xfrm>
          <a:noFill/>
        </p:spPr>
      </p:pic>
      <p:sp>
        <p:nvSpPr>
          <p:cNvPr id="5" name="Title 4">
            <a:extLst>
              <a:ext uri="{A6EDF70A-C5B9-4020-BCEA-E06857CA7E00}">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7DFA8C1A-F72A-4716-AEEC-F0AA572D2111}"/>
              </a:ext>
            </a:extLst>
          </p:cNvPr>
          <p:cNvSpPr>
            <a:spLocks noGrp="1"/>
          </p:cNvSpPr>
          <p:nvPr>
            <p:ph type="title" idx="7"/>
          </p:nvPr>
        </p:nvSpPr>
        <p:spPr>
          <a:xfrm>
            <a:off x="2895600" y="2114550"/>
            <a:ext cx="1333500" cy="712442"/>
          </a:xfrm>
          <a:noFill/>
          <a:ln>
            <a:noFill/>
          </a:ln>
        </p:spPr>
        <p:txBody>
          <a:bodyPr rtlCol="0"/>
          <a:lstStyle/>
          <a:p>
            <a:pPr algn="ctr"/>
            <a:r>
              <a:rPr lang="en-US" sz="1500" dirty="0">
                <a:solidFill>
                  <a:srgbClr val="00B0F0"/>
                </a:solidFill>
                <a:highlight>
                  <a:schemeClr val="tx1"/>
                </a:highlight>
              </a:rPr>
              <a:t>Motivation of athletes for continuity</a:t>
            </a:r>
          </a:p>
        </p:txBody>
      </p:sp>
      <p:pic>
        <p:nvPicPr>
          <p:cNvPr id="7" name="Picture Placeholder 6">
            <a:extLst>
              <a:ext uri="{BE9339DF-3526-4892-B983-CC0A5FE46795}">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5906D137-4774-4297-A39E-2EE8B1085D1E}"/>
              </a:ext>
            </a:extLst>
          </p:cNvPr>
          <p:cNvPicPr>
            <a:picLocks noGrp="1" noChangeAspect="1"/>
          </p:cNvPicPr>
          <p:nvPr>
            <p:ph type="pic" idx="9"/>
          </p:nvPr>
        </p:nvPicPr>
        <p:blipFill>
          <a:blip r:embed="rId4">
            <a:extLst>
              <a:ext uri="{28A0092B-C50C-407E-A947-70E740481C1C}">
                <a14:useLocalDpi xmlns:a14="http://schemas.microsoft.com/office/drawing/2010/main" val="0"/>
              </a:ext>
            </a:extLst>
          </a:blip>
          <a:stretch>
            <a:fillRect/>
          </a:stretch>
        </p:blipFill>
        <p:spPr>
          <a:xfrm>
            <a:off x="4648200" y="742950"/>
            <a:ext cx="1981199" cy="3733800"/>
          </a:xfrm>
          <a:noFill/>
        </p:spPr>
      </p:pic>
      <p:sp>
        <p:nvSpPr>
          <p:cNvPr id="8" name="Title 7">
            <a:extLst>
              <a:ext uri="{BACFB517-F44A-47F4-90E2-72425510C940}">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015458C2-8FE0-48F6-874B-17ED4A6C3C77}"/>
              </a:ext>
            </a:extLst>
          </p:cNvPr>
          <p:cNvSpPr>
            <a:spLocks noGrp="1"/>
          </p:cNvSpPr>
          <p:nvPr>
            <p:ph type="title" idx="10"/>
          </p:nvPr>
        </p:nvSpPr>
        <p:spPr>
          <a:xfrm>
            <a:off x="4724400" y="1733550"/>
            <a:ext cx="1752600" cy="331689"/>
          </a:xfrm>
          <a:noFill/>
          <a:ln>
            <a:noFill/>
          </a:ln>
        </p:spPr>
        <p:txBody>
          <a:bodyPr rtlCol="0"/>
          <a:lstStyle/>
          <a:p>
            <a:pPr algn="ctr"/>
            <a:r>
              <a:rPr lang="en-US" sz="1500" b="0" dirty="0">
                <a:solidFill>
                  <a:srgbClr val="00B0F0"/>
                </a:solidFill>
                <a:highlight>
                  <a:schemeClr val="tx1"/>
                </a:highlight>
                <a:latin typeface="OSP DIN"/>
              </a:rPr>
              <a:t>Self-Appraisal of performance</a:t>
            </a:r>
          </a:p>
        </p:txBody>
      </p:sp>
      <p:pic>
        <p:nvPicPr>
          <p:cNvPr id="10" name="Picture Placeholder 9">
            <a:extLst>
              <a:ext uri="{6B969FCE-9F41-44DF-A445-E1A2EA571394}">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22EECA0B-DF21-4D0D-B162-5CBBE4707821}"/>
              </a:ext>
            </a:extLst>
          </p:cNvPr>
          <p:cNvPicPr>
            <a:picLocks noGrp="1" noChangeAspect="1"/>
          </p:cNvPicPr>
          <p:nvPr>
            <p:ph type="pic" idx="12"/>
          </p:nvPr>
        </p:nvPicPr>
        <p:blipFill>
          <a:blip r:embed="rId5">
            <a:extLst>
              <a:ext uri="{28A0092B-C50C-407E-A947-70E740481C1C}">
                <a14:useLocalDpi xmlns:a14="http://schemas.microsoft.com/office/drawing/2010/main" val="0"/>
              </a:ext>
            </a:extLst>
          </a:blip>
          <a:stretch>
            <a:fillRect/>
          </a:stretch>
        </p:blipFill>
        <p:spPr>
          <a:xfrm>
            <a:off x="6781800" y="742950"/>
            <a:ext cx="1905000" cy="3733800"/>
          </a:xfrm>
          <a:noFill/>
        </p:spPr>
      </p:pic>
      <p:sp>
        <p:nvSpPr>
          <p:cNvPr id="11" name="Title 10">
            <a:extLst>
              <a:ext uri="{D4B13D39-9844-4226-898F-9F829BDC4926}">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66743392-278C-4774-88F3-CE24FEF20754}"/>
              </a:ext>
            </a:extLst>
          </p:cNvPr>
          <p:cNvSpPr>
            <a:spLocks noGrp="1"/>
          </p:cNvSpPr>
          <p:nvPr>
            <p:ph type="title" idx="13"/>
          </p:nvPr>
        </p:nvSpPr>
        <p:spPr>
          <a:xfrm>
            <a:off x="6858000" y="2724150"/>
            <a:ext cx="1771649" cy="468712"/>
          </a:xfrm>
          <a:noFill/>
          <a:ln>
            <a:noFill/>
          </a:ln>
        </p:spPr>
        <p:txBody>
          <a:bodyPr rtlCol="0"/>
          <a:lstStyle/>
          <a:p>
            <a:pPr algn="ctr"/>
            <a:r>
              <a:rPr lang="en-US" sz="1600" dirty="0">
                <a:solidFill>
                  <a:srgbClr val="00B0F0"/>
                </a:solidFill>
                <a:highlight>
                  <a:schemeClr val="tx1"/>
                </a:highlight>
              </a:rPr>
              <a:t>Goal setting for performance enhancement</a:t>
            </a:r>
          </a:p>
        </p:txBody>
      </p:sp>
    </p:spTree>
    <p:extLst>
      <p:ext uri="{25411CF6-4E4E-495C-9BA3-E0139059639E}">
        <p14:creationId xmlns="" xmlns:c="http://schemas.openxmlformats.org/drawingml/2006/chart" xmlns:cs="http://schemas.microsoft.com/office/drawing/2012/chartStyle" xmlns:ns1="http://schemas.openxmlformats.org/officeDocument/2006/extended-properties" xmlns:vt="http://schemas.openxmlformats.org/officeDocument/2006/docPropsVTypes" xmlns:p14="http://schemas.microsoft.com/office/powerpoint/2010/main" val="171471806799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E3B5F896-5D2B-494E-94FF-0E8618C5D4DA}">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046C2947-ADB7-4EE8-A8AD-D378B56B84CE}"/>
              </a:ext>
            </a:extLst>
          </p:cNvPr>
          <p:cNvSpPr>
            <a:spLocks noGrp="1"/>
          </p:cNvSpPr>
          <p:nvPr>
            <p:ph type="title" idx="10"/>
          </p:nvPr>
        </p:nvSpPr>
        <p:spPr>
          <a:xfrm>
            <a:off x="5638800" y="3409950"/>
            <a:ext cx="2532403" cy="603716"/>
          </a:xfrm>
          <a:noFill/>
          <a:ln>
            <a:noFill/>
          </a:ln>
        </p:spPr>
        <p:txBody>
          <a:bodyPr rtlCol="0"/>
          <a:lstStyle/>
          <a:p>
            <a:r>
              <a:rPr lang="en-US" sz="1500" b="1" dirty="0">
                <a:latin typeface="Open Sans"/>
              </a:rPr>
              <a:t>Self-Assessment </a:t>
            </a:r>
            <a:r>
              <a:rPr lang="en-US" sz="1500" dirty="0">
                <a:latin typeface="Open Sans"/>
              </a:rPr>
              <a:t>O</a:t>
            </a:r>
            <a:r>
              <a:rPr lang="en-US" sz="1500" b="1" dirty="0">
                <a:latin typeface="Open Sans"/>
              </a:rPr>
              <a:t>f Teaching </a:t>
            </a:r>
            <a:r>
              <a:rPr lang="en-US" sz="1500" dirty="0">
                <a:latin typeface="Open Sans"/>
              </a:rPr>
              <a:t>E</a:t>
            </a:r>
            <a:r>
              <a:rPr lang="en-US" sz="1500" b="1" dirty="0">
                <a:latin typeface="Open Sans"/>
              </a:rPr>
              <a:t>ffectiveness</a:t>
            </a:r>
          </a:p>
        </p:txBody>
      </p:sp>
      <p:sp>
        <p:nvSpPr>
          <p:cNvPr id="3" name="Title 2">
            <a:extLst>
              <a:ext uri="{CCCC491E-E488-4458-9AC8-CD41F9E0070C}">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8364AC48-CF2C-40E7-BF8B-12A62FA6E86C}"/>
              </a:ext>
            </a:extLst>
          </p:cNvPr>
          <p:cNvSpPr>
            <a:spLocks noGrp="1"/>
          </p:cNvSpPr>
          <p:nvPr>
            <p:ph type="title" idx="15"/>
          </p:nvPr>
        </p:nvSpPr>
        <p:spPr>
          <a:xfrm>
            <a:off x="457200" y="666750"/>
            <a:ext cx="2922630" cy="493288"/>
          </a:xfrm>
          <a:noFill/>
          <a:ln>
            <a:noFill/>
          </a:ln>
        </p:spPr>
        <p:txBody>
          <a:bodyPr rtlCol="0"/>
          <a:lstStyle/>
          <a:p>
            <a:r>
              <a:rPr lang="en-US" sz="1400" b="1" dirty="0">
                <a:latin typeface="Open Sans"/>
              </a:rPr>
              <a:t>Diagnosis Of Problems </a:t>
            </a:r>
            <a:r>
              <a:rPr lang="en-US" sz="1400" dirty="0">
                <a:latin typeface="Open Sans"/>
              </a:rPr>
              <a:t>A</a:t>
            </a:r>
            <a:r>
              <a:rPr lang="en-US" sz="1400" b="1" dirty="0">
                <a:latin typeface="Open Sans"/>
              </a:rPr>
              <a:t>nd Errors </a:t>
            </a:r>
            <a:r>
              <a:rPr lang="en-US" sz="1400" dirty="0">
                <a:latin typeface="Open Sans"/>
              </a:rPr>
              <a:t>I</a:t>
            </a:r>
            <a:r>
              <a:rPr lang="en-US" sz="1400" b="1" dirty="0">
                <a:latin typeface="Open Sans"/>
              </a:rPr>
              <a:t>n Teaching-Learning </a:t>
            </a:r>
            <a:r>
              <a:rPr lang="en-US" sz="1400" dirty="0">
                <a:latin typeface="Open Sans"/>
              </a:rPr>
              <a:t>P</a:t>
            </a:r>
            <a:r>
              <a:rPr lang="en-US" sz="1400" b="1" dirty="0">
                <a:latin typeface="Open Sans"/>
              </a:rPr>
              <a:t>rocess</a:t>
            </a:r>
          </a:p>
        </p:txBody>
      </p:sp>
      <p:sp>
        <p:nvSpPr>
          <p:cNvPr id="4" name="Title 3">
            <a:extLst>
              <a:ext uri="{B4FE2928-B511-4252-9076-EF57CB9E2D93}">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007575A8-214B-4355-8FDC-DA3A9DC86E15}"/>
              </a:ext>
            </a:extLst>
          </p:cNvPr>
          <p:cNvSpPr>
            <a:spLocks noGrp="1"/>
          </p:cNvSpPr>
          <p:nvPr>
            <p:ph type="title" idx="16"/>
          </p:nvPr>
        </p:nvSpPr>
        <p:spPr>
          <a:xfrm>
            <a:off x="609600" y="4149087"/>
            <a:ext cx="2095500" cy="470537"/>
          </a:xfrm>
          <a:noFill/>
          <a:ln>
            <a:noFill/>
          </a:ln>
        </p:spPr>
        <p:txBody>
          <a:bodyPr rtlCol="0"/>
          <a:lstStyle/>
          <a:p>
            <a:r>
              <a:rPr lang="en-US" sz="1500" b="1" dirty="0">
                <a:latin typeface="Open Sans"/>
              </a:rPr>
              <a:t>Prediction </a:t>
            </a:r>
            <a:r>
              <a:rPr lang="en-US" sz="1500" dirty="0">
                <a:latin typeface="Open Sans"/>
              </a:rPr>
              <a:t>O</a:t>
            </a:r>
            <a:r>
              <a:rPr lang="en-US" sz="1500" b="1" dirty="0">
                <a:latin typeface="Open Sans"/>
              </a:rPr>
              <a:t>f Performance </a:t>
            </a:r>
            <a:r>
              <a:rPr lang="en-US" sz="1500" dirty="0">
                <a:latin typeface="Open Sans"/>
              </a:rPr>
              <a:t>O</a:t>
            </a:r>
            <a:r>
              <a:rPr lang="en-US" sz="1500" b="1" dirty="0">
                <a:latin typeface="Open Sans"/>
              </a:rPr>
              <a:t>f </a:t>
            </a:r>
            <a:r>
              <a:rPr lang="en-US" sz="1500" dirty="0">
                <a:latin typeface="Open Sans"/>
              </a:rPr>
              <a:t>A</a:t>
            </a:r>
            <a:r>
              <a:rPr lang="en-US" sz="1500" b="1" dirty="0">
                <a:latin typeface="Open Sans"/>
              </a:rPr>
              <a:t>thletes</a:t>
            </a:r>
          </a:p>
        </p:txBody>
      </p:sp>
      <p:sp>
        <p:nvSpPr>
          <p:cNvPr id="5" name="Title 4">
            <a:extLst>
              <a:ext uri="{EE9D0E95-FA7E-47B8-B67D-9BFBF59AEE34}">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1865AAE7-C6AB-4D42-A985-71F8A9F03BEC}"/>
              </a:ext>
            </a:extLst>
          </p:cNvPr>
          <p:cNvSpPr>
            <a:spLocks noGrp="1"/>
          </p:cNvSpPr>
          <p:nvPr>
            <p:ph type="title" idx="17"/>
          </p:nvPr>
        </p:nvSpPr>
        <p:spPr>
          <a:xfrm>
            <a:off x="5943600" y="1123950"/>
            <a:ext cx="3115080" cy="381000"/>
          </a:xfrm>
          <a:noFill/>
          <a:ln>
            <a:noFill/>
          </a:ln>
        </p:spPr>
        <p:txBody>
          <a:bodyPr rtlCol="0"/>
          <a:lstStyle/>
          <a:p>
            <a:r>
              <a:rPr lang="en-US" sz="1500" b="1" dirty="0">
                <a:latin typeface="Open Sans"/>
              </a:rPr>
              <a:t>Grouping Of </a:t>
            </a:r>
            <a:r>
              <a:rPr lang="en-US" sz="1500" dirty="0">
                <a:latin typeface="Open Sans"/>
              </a:rPr>
              <a:t>A</a:t>
            </a:r>
            <a:r>
              <a:rPr lang="en-US" sz="1500" b="1" dirty="0">
                <a:latin typeface="Open Sans"/>
              </a:rPr>
              <a:t>thletes As </a:t>
            </a:r>
            <a:r>
              <a:rPr lang="en-US" sz="1500" dirty="0">
                <a:latin typeface="Open Sans"/>
              </a:rPr>
              <a:t>P</a:t>
            </a:r>
            <a:r>
              <a:rPr lang="en-US" sz="1500" b="1" dirty="0">
                <a:latin typeface="Open Sans"/>
              </a:rPr>
              <a:t>er </a:t>
            </a:r>
            <a:r>
              <a:rPr lang="en-US" sz="1500" dirty="0">
                <a:latin typeface="Open Sans"/>
              </a:rPr>
              <a:t>A</a:t>
            </a:r>
            <a:r>
              <a:rPr lang="en-US" sz="1500" b="1" dirty="0">
                <a:latin typeface="Open Sans"/>
              </a:rPr>
              <a:t>bility or Skill</a:t>
            </a:r>
          </a:p>
        </p:txBody>
      </p:sp>
      <p:graphicFrame>
        <p:nvGraphicFramePr>
          <p:cNvPr id="10" name="Text Placeholder 2">
            <a:extLst>
              <a:ext uri="{91B3E384-7FF5-4DAF-B4CA-14CD79FBBF74}">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D9D4FE87-64C1-4FFF-A67A-CD4C2BBC87FE}"/>
              </a:ext>
            </a:extLst>
          </p:cNvPr>
          <p:cNvGraphicFramePr>
            <a:graphicFrameLocks noGrp="1"/>
          </p:cNvGraphicFramePr>
          <p:nvPr>
            <p:ph idx="22"/>
            <p:extLst>
              <p:ext uri="{D42A27DB-BD31-4B8C-83A1-F6EECF244321}">
                <p14:modId xmlns:p14="http://schemas.microsoft.com/office/powerpoint/2010/main" val="3716526985"/>
              </p:ext>
            </p:extLst>
          </p:nvPr>
        </p:nvGraphicFramePr>
        <p:xfrm>
          <a:off x="2805331" y="533400"/>
          <a:ext cx="3552386" cy="4086225"/>
        </p:xfrm>
        <a:graphic>
          <a:graphicData uri="http://schemas.openxmlformats.org/drawingml/2006/chart">
            <c:chart xmlns:c="http://schemas.openxmlformats.org/drawingml/2006/chart" xmlns:r="http://schemas.openxmlformats.org/officeDocument/2006/relationships" r:id="rId2"/>
          </a:graphicData>
        </a:graphic>
      </p:graphicFrame>
      <p:sp>
        <p:nvSpPr>
          <p:cNvPr id="11" name="TextBox 10">
            <a:extLst>
              <a:ext uri="{EDBA3E6B-BAD4-4B02-B5FF-1F0205169AD8}">
                <a16:creationId xmlns="" xmlns:c="http://schemas.openxmlformats.org/drawingml/2006/chart" xmlns:cs="http://schemas.microsoft.com/office/drawing/2012/chartStyle" xmlns:ns1="http://schemas.openxmlformats.org/officeDocument/2006/extended-properties" xmlns:vt="http://schemas.openxmlformats.org/officeDocument/2006/docPropsVTypes" xmlns:a16="http://schemas.microsoft.com/office/drawing/2010/main" id="{FA38E62A-D3B7-485C-B2F5-0EA10C4F9538}"/>
              </a:ext>
            </a:extLst>
          </p:cNvPr>
          <p:cNvSpPr txBox="1"/>
          <p:nvPr/>
        </p:nvSpPr>
        <p:spPr>
          <a:xfrm>
            <a:off x="9525" y="0"/>
            <a:ext cx="9144000" cy="371475"/>
          </a:xfrm>
          <a:prstGeom prst="rect">
            <a:avLst/>
          </a:prstGeom>
          <a:noFill/>
        </p:spPr>
        <p:txBody>
          <a:bodyPr lIns="95250" tIns="47625" rIns="95250" bIns="47625" rtlCol="0" anchor="t">
            <a:spAutoFit/>
          </a:bodyPr>
          <a:lstStyle>
            <a:lvl1pPr marL="0" lvl="0" algn="l" rtl="0">
              <a:defRPr lang="en-US" sz="1800" dirty="0">
                <a:solidFill>
                  <a:schemeClr val="tx1"/>
                </a:solidFill>
                <a:latin typeface="Open Sans"/>
              </a:defRPr>
            </a:lvl1pPr>
            <a:lvl2pPr marL="457200" lvl="1" algn="l" rtl="0">
              <a:defRPr lang="en-US" sz="1800" dirty="0">
                <a:solidFill>
                  <a:schemeClr val="tx1"/>
                </a:solidFill>
                <a:latin typeface="Open Sans"/>
              </a:defRPr>
            </a:lvl2pPr>
            <a:lvl3pPr marL="914400" lvl="2" algn="l" rtl="0">
              <a:defRPr lang="en-US" sz="1800" dirty="0">
                <a:solidFill>
                  <a:schemeClr val="tx1"/>
                </a:solidFill>
                <a:latin typeface="Open Sans"/>
              </a:defRPr>
            </a:lvl3pPr>
            <a:lvl4pPr marL="1371600" lvl="3" algn="l" rtl="0">
              <a:defRPr lang="en-US" sz="1800" dirty="0">
                <a:solidFill>
                  <a:schemeClr val="tx1"/>
                </a:solidFill>
                <a:latin typeface="Open Sans"/>
              </a:defRPr>
            </a:lvl4pPr>
            <a:lvl5pPr marL="1828800" lvl="4" algn="l" rtl="0">
              <a:defRPr lang="en-US" sz="1800" dirty="0">
                <a:solidFill>
                  <a:schemeClr val="tx1"/>
                </a:solidFill>
                <a:latin typeface="Open Sans"/>
              </a:defRPr>
            </a:lvl5pPr>
            <a:lvl6pPr marL="2286000" lvl="5" algn="l" rtl="0">
              <a:defRPr lang="en-US" sz="1800" dirty="0">
                <a:solidFill>
                  <a:schemeClr val="tx1"/>
                </a:solidFill>
                <a:latin typeface="Open Sans"/>
              </a:defRPr>
            </a:lvl6pPr>
            <a:lvl7pPr marL="2743200" lvl="6" algn="l" rtl="0">
              <a:defRPr lang="en-US" sz="1800" dirty="0">
                <a:solidFill>
                  <a:schemeClr val="tx1"/>
                </a:solidFill>
                <a:latin typeface="Open Sans"/>
              </a:defRPr>
            </a:lvl7pPr>
            <a:lvl8pPr marL="3200400" lvl="7" algn="l" rtl="0">
              <a:defRPr lang="en-US" sz="1800" dirty="0">
                <a:solidFill>
                  <a:schemeClr val="tx1"/>
                </a:solidFill>
                <a:latin typeface="Open Sans"/>
              </a:defRPr>
            </a:lvl8pPr>
            <a:lvl9pPr marL="3657600" lvl="8" algn="l" rtl="0">
              <a:defRPr lang="en-US" sz="1800" dirty="0">
                <a:solidFill>
                  <a:schemeClr val="tx1"/>
                </a:solidFill>
                <a:latin typeface="Open Sans"/>
              </a:defRPr>
            </a:lvl9pPr>
          </a:lstStyle>
          <a:p>
            <a:pPr marL="0" lvl="0" algn="ctr" rtl="0">
              <a:defRPr lang="en-US" sz="1600" b="0" dirty="0">
                <a:solidFill>
                  <a:schemeClr val="tx1"/>
                </a:solidFill>
                <a:latin typeface="Open Sans"/>
              </a:defRPr>
            </a:pPr>
            <a:r>
              <a:rPr lang="en-US" sz="1600" b="1" dirty="0">
                <a:solidFill>
                  <a:schemeClr val="bg1"/>
                </a:solidFill>
                <a:highlight>
                  <a:schemeClr val="tx1"/>
                </a:highlight>
                <a:latin typeface="Open Sans"/>
              </a:rPr>
              <a:t>Importance of Test, Measurement and Evaluation from coach/trainer’s perspective</a:t>
            </a:r>
          </a:p>
        </p:txBody>
      </p:sp>
    </p:spTree>
    <p:extLst>
      <p:ext uri="{32E70095-D640-4704-AE53-3CE15DD857C1}">
        <p14:creationId xmlns="" xmlns:c="http://schemas.openxmlformats.org/drawingml/2006/chart" xmlns:cs="http://schemas.microsoft.com/office/drawing/2012/chartStyle" xmlns:ns1="http://schemas.openxmlformats.org/officeDocument/2006/extended-properties" xmlns:vt="http://schemas.openxmlformats.org/officeDocument/2006/docPropsVTypes" xmlns:p14="http://schemas.microsoft.com/office/powerpoint/2010/main" val="1714718068003"/>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WEBFONT13" val="Montserrat-heavy"/>
  <p:tag name="WEBFONT23" val="Open Sans-demi_bold"/>
  <p:tag name="WEBFONT20" val="Source Sans Pro-demi_bold"/>
  <p:tag name="WEBFONT4" val="Zoho Puvi-heavy"/>
  <p:tag name="WEBFONT18" val="Source Sans Pro-light"/>
  <p:tag name="WEBFONT6" val="Raleway-medium"/>
  <p:tag name="WEBFONT5" val="Zoho Puvi-black"/>
</p:tagLst>
</file>

<file path=ppt/tags/tag10.xml><?xml version="1.0" encoding="utf-8"?>
<p:tagLst xmlns:a="http://schemas.openxmlformats.org/drawingml/2006/main" xmlns:r="http://schemas.openxmlformats.org/officeDocument/2006/relationships" xmlns:p="http://schemas.openxmlformats.org/presentationml/2006/main">
  <p:tag name="FONTWEIGHT:20:0:0" val="8"/>
  <p:tag name="FONTWEIGHT:25:0:0" val="6"/>
  <p:tag name="FONTWEIGHT:14:0:0" val="8"/>
  <p:tag name="FONTWEIGHT:24:0:0" val="9"/>
  <p:tag name="FONTWEIGHT:16:0:0" val="8"/>
  <p:tag name="FONTWEIGHT:18:0:0" val="8"/>
</p:tagLst>
</file>

<file path=ppt/tags/tag11.xml><?xml version="1.0" encoding="utf-8"?>
<p:tagLst xmlns:a="http://schemas.openxmlformats.org/drawingml/2006/main" xmlns:r="http://schemas.openxmlformats.org/officeDocument/2006/relationships" xmlns:p="http://schemas.openxmlformats.org/presentationml/2006/main">
  <p:tag name="FONTWEIGHT:9:0:0" val="9"/>
  <p:tag name="FONTWEIGHT:20:0:0" val="8"/>
  <p:tag name="FONTWEIGHT:3:0:0" val="9"/>
  <p:tag name="FONTWEIGHT:14:0:0" val="8"/>
  <p:tag name="FONTWEIGHT:5:0:0" val="9"/>
  <p:tag name="FONTWEIGHT:23:0:0" val="8"/>
  <p:tag name="FONTWEIGHT:7:0:0" val="9"/>
  <p:tag name="FONTWEIGHT:17:0:0" val="8"/>
</p:tagLst>
</file>

<file path=ppt/tags/tag2.xml><?xml version="1.0" encoding="utf-8"?>
<p:tagLst xmlns:a="http://schemas.openxmlformats.org/drawingml/2006/main" xmlns:r="http://schemas.openxmlformats.org/officeDocument/2006/relationships" xmlns:p="http://schemas.openxmlformats.org/presentationml/2006/main">
  <p:tag name="LAYOUT" val="threePicAndTx"/>
</p:tagLst>
</file>

<file path=ppt/tags/tag3.xml><?xml version="1.0" encoding="utf-8"?>
<p:tagLst xmlns:a="http://schemas.openxmlformats.org/drawingml/2006/main" xmlns:r="http://schemas.openxmlformats.org/officeDocument/2006/relationships" xmlns:p="http://schemas.openxmlformats.org/presentationml/2006/main">
  <p:tag name="LAYOUT" val="fourPic"/>
</p:tagLst>
</file>

<file path=ppt/tags/tag4.xml><?xml version="1.0" encoding="utf-8"?>
<p:tagLst xmlns:a="http://schemas.openxmlformats.org/drawingml/2006/main" xmlns:r="http://schemas.openxmlformats.org/officeDocument/2006/relationships" xmlns:p="http://schemas.openxmlformats.org/presentationml/2006/main">
  <p:tag name="FONTWEIGHT:9:0:0" val="5"/>
</p:tagLst>
</file>

<file path=ppt/tags/tag5.xml><?xml version="1.0" encoding="utf-8"?>
<p:tagLst xmlns:a="http://schemas.openxmlformats.org/drawingml/2006/main" xmlns:r="http://schemas.openxmlformats.org/officeDocument/2006/relationships" xmlns:p="http://schemas.openxmlformats.org/presentationml/2006/main">
  <p:tag name="FONTWEIGHT:7:0:0" val="2"/>
</p:tagLst>
</file>

<file path=ppt/tags/tag6.xml><?xml version="1.0" encoding="utf-8"?>
<p:tagLst xmlns:a="http://schemas.openxmlformats.org/drawingml/2006/main" xmlns:r="http://schemas.openxmlformats.org/officeDocument/2006/relationships" xmlns:p="http://schemas.openxmlformats.org/presentationml/2006/main">
  <p:tag name="FONTWEIGHT:9:0:0" val="6"/>
  <p:tag name="FONTWEIGHT:8:0:0" val="6"/>
  <p:tag name="FONTWEIGHT:7:0:0" val="6"/>
  <p:tag name="FONTWEIGHT:2:0:0" val="6"/>
</p:tagLst>
</file>

<file path=ppt/tags/tag7.xml><?xml version="1.0" encoding="utf-8"?>
<p:tagLst xmlns:a="http://schemas.openxmlformats.org/drawingml/2006/main" xmlns:r="http://schemas.openxmlformats.org/officeDocument/2006/relationships" xmlns:p="http://schemas.openxmlformats.org/presentationml/2006/main">
  <p:tag name="FONTWEIGHT:20:0:0" val="8"/>
  <p:tag name="FONTWEIGHT:25:0:0" val="6"/>
  <p:tag name="FONTWEIGHT:14:0:0" val="8"/>
  <p:tag name="FONTWEIGHT:24:0:0" val="9"/>
  <p:tag name="FONTWEIGHT:16:0:0" val="8"/>
  <p:tag name="FONTWEIGHT:18:0:0" val="8"/>
</p:tagLst>
</file>

<file path=ppt/tags/tag8.xml><?xml version="1.0" encoding="utf-8"?>
<p:tagLst xmlns:a="http://schemas.openxmlformats.org/drawingml/2006/main" xmlns:r="http://schemas.openxmlformats.org/officeDocument/2006/relationships" xmlns:p="http://schemas.openxmlformats.org/presentationml/2006/main">
  <p:tag name="FONTWEIGHT:4:0:0" val="9"/>
  <p:tag name="FONTWEIGHT:19:0:0" val="8"/>
  <p:tag name="FONTWEIGHT:16:0:0" val="8"/>
  <p:tag name="FONTWEIGHT:18:0:0" val="8"/>
  <p:tag name="FONTWEIGHT:17:0:0" val="8"/>
</p:tagLst>
</file>

<file path=ppt/tags/tag9.xml><?xml version="1.0" encoding="utf-8"?>
<p:tagLst xmlns:a="http://schemas.openxmlformats.org/drawingml/2006/main" xmlns:r="http://schemas.openxmlformats.org/officeDocument/2006/relationships" xmlns:p="http://schemas.openxmlformats.org/presentationml/2006/main">
  <p:tag name="FONTWEIGHT:4:0:0" val="8"/>
  <p:tag name="FONTWEIGHT:3:0:0" val="8"/>
  <p:tag name="FONTWEIGHT:5:0:0" val="8"/>
  <p:tag name="FONTWEIGHT:2:0:0" val="8"/>
</p:tagLst>
</file>

<file path=ppt/theme/_rels/theme1.xml.rels><?xml version="1.0" encoding="UTF-8" standalone="yes"?>
<Relationships xmlns="http://schemas.openxmlformats.org/package/2006/relationships"><Relationship Id="rId1" Type="http://schemas.openxmlformats.org/officeDocument/2006/relationships/image" Target="../media/image1.jpg"/></Relationships>
</file>

<file path=ppt/theme/_rels/theme2.xml.rels><?xml version="1.0" encoding="UTF-8" standalone="yes"?>
<Relationships xmlns="http://schemas.openxmlformats.org/package/2006/relationships"><Relationship Id="rId1" Type="http://schemas.openxmlformats.org/officeDocument/2006/relationships/image" Target="../media/image1.jpg"/></Relationships>
</file>

<file path=ppt/theme/theme1.xml><?xml version="1.0" encoding="utf-8"?>
<a:theme xmlns:a="http://schemas.openxmlformats.org/drawingml/2006/main" name="Whitepaper">
  <a:themeElements>
    <a:clrScheme name="Whitepaper">
      <a:dk1>
        <a:srgbClr val="000000"/>
      </a:dk1>
      <a:lt1>
        <a:srgbClr val="FFFFFF"/>
      </a:lt1>
      <a:dk2>
        <a:srgbClr val="171C23"/>
      </a:dk2>
      <a:lt2>
        <a:srgbClr val="F7FCFC"/>
      </a:lt2>
      <a:accent1>
        <a:srgbClr val="42C3C9"/>
      </a:accent1>
      <a:accent2>
        <a:srgbClr val="FFC94A"/>
      </a:accent2>
      <a:accent3>
        <a:srgbClr val="F2494B"/>
      </a:accent3>
      <a:accent4>
        <a:srgbClr val="FF7B43"/>
      </a:accent4>
      <a:accent5>
        <a:srgbClr val="775E9E"/>
      </a:accent5>
      <a:accent6>
        <a:srgbClr val="C1408A"/>
      </a:accent6>
      <a:hlink>
        <a:srgbClr val="2D83D8"/>
      </a:hlink>
      <a:folHlink>
        <a:srgbClr val="C1408A"/>
      </a:folHlink>
    </a:clrScheme>
    <a:fontScheme name="Whitepaper">
      <a:majorFont>
        <a:latin typeface="Open Sans"/>
        <a:ea typeface=""/>
        <a:cs typeface=""/>
      </a:majorFont>
      <a:minorFont>
        <a:latin typeface="Open Sans"/>
        <a:ea typeface=""/>
        <a:cs typeface=""/>
      </a:minorFont>
    </a:fontScheme>
    <a:fmtScheme name="Whitepape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0"/>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a:noFill/>
          <a:prstDash val="solid"/>
        </a:ln>
        <a:ln w="25400" cap="flat">
          <a:solidFill>
            <a:schemeClr val="phClr"/>
          </a:solidFill>
          <a:prstDash val="solid"/>
        </a:ln>
        <a:ln w="38100" cap="flat">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blipFill dpi="0" rotWithShape="1">
          <a:blip xmlns:r="http://schemas.openxmlformats.org/officeDocument/2006/relationships" r:embed="rId1">
            <a:duotone>
              <a:schemeClr val="phClr">
                <a:shade val="10000"/>
                <a:satMod val="400000"/>
              </a:schemeClr>
              <a:schemeClr val="phClr">
                <a:tint val="90000"/>
                <a:satMod val="200000"/>
              </a:schemeClr>
            </a:duotone>
          </a:blip>
          <a:tile tx="0" ty="0" sx="100000" sy="100000" algn="tl"/>
        </a:blipFill>
        <a:gradFill rotWithShape="1">
          <a:gsLst>
            <a:gs pos="0">
              <a:schemeClr val="phClr">
                <a:tint val="80000"/>
                <a:satMod val="300000"/>
              </a:schemeClr>
            </a:gs>
            <a:gs pos="100000">
              <a:schemeClr val="phClr">
                <a:shade val="60000"/>
                <a:satMod val="200000"/>
              </a:schemeClr>
            </a:gs>
          </a:gsLst>
          <a:path path="circle">
            <a:fillToRect l="50000" t="50000" r="50000" b="50000"/>
          </a:path>
        </a:gradFill>
      </a:bgFillStyleLst>
    </a:fmtScheme>
  </a:themeElements>
  <a:objectDefaults>
    <a:spDef>
      <a:spPr/>
      <a:bodyPr rtlCol="0" anchor="ctr"/>
      <a:lstStyle>
        <a:lvl1pPr lvl="0" algn="ctr"/>
      </a:lstStyle>
      <a:style>
        <a:lnRef idx="0">
          <a:scrgbClr r="0" g="0" b="0"/>
        </a:lnRef>
        <a:fillRef idx="1">
          <a:schemeClr val="accent1"/>
        </a:fillRef>
        <a:effectRef idx="0">
          <a:schemeClr val="accent1"/>
        </a:effectRef>
        <a:fontRef idx="none"/>
      </a:style>
    </a:spDef>
    <a:lnDef>
      <a:spPr>
        <a:ln w="19050" cap="flat">
          <a:solidFill>
            <a:schemeClr val="accent1">
              <a:lumMod val="75000"/>
            </a:schemeClr>
          </a:solidFill>
          <a:prstDash val="solid"/>
          <a:round/>
        </a:ln>
      </a:spPr>
      <a:bodyPr rtlCol="0" anchor="ctr"/>
      <a:lstStyle>
        <a:lvl1pPr lvl="0" algn="ctr"/>
      </a:lstStyle>
    </a:lnDef>
  </a:objectDefaults>
  <a:extraClrSchemeLst/>
</a:theme>
</file>

<file path=ppt/theme/theme2.xml><?xml version="1.0" encoding="utf-8"?>
<a:theme xmlns:a="http://schemas.openxmlformats.org/drawingml/2006/main" name="Whitepaper">
  <a:themeElements>
    <a:clrScheme name="Whitepaper">
      <a:dk1>
        <a:srgbClr val="000000"/>
      </a:dk1>
      <a:lt1>
        <a:srgbClr val="FFFFFF"/>
      </a:lt1>
      <a:dk2>
        <a:srgbClr val="171C23"/>
      </a:dk2>
      <a:lt2>
        <a:srgbClr val="F7FCFC"/>
      </a:lt2>
      <a:accent1>
        <a:srgbClr val="42C3C9"/>
      </a:accent1>
      <a:accent2>
        <a:srgbClr val="FFC94A"/>
      </a:accent2>
      <a:accent3>
        <a:srgbClr val="F2494B"/>
      </a:accent3>
      <a:accent4>
        <a:srgbClr val="FF7B43"/>
      </a:accent4>
      <a:accent5>
        <a:srgbClr val="775E9E"/>
      </a:accent5>
      <a:accent6>
        <a:srgbClr val="C1408A"/>
      </a:accent6>
      <a:hlink>
        <a:srgbClr val="2D83D8"/>
      </a:hlink>
      <a:folHlink>
        <a:srgbClr val="C1408A"/>
      </a:folHlink>
    </a:clrScheme>
    <a:fontScheme name="Whitepaper">
      <a:majorFont>
        <a:latin typeface="Open Sans"/>
        <a:ea typeface=""/>
        <a:cs typeface=""/>
      </a:majorFont>
      <a:minorFont>
        <a:latin typeface="Open Sans"/>
        <a:ea typeface=""/>
        <a:cs typeface=""/>
      </a:minorFont>
    </a:fontScheme>
    <a:fmtScheme name="Whitepape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0"/>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a:noFill/>
          <a:prstDash val="solid"/>
        </a:ln>
        <a:ln w="25400" cap="flat">
          <a:solidFill>
            <a:schemeClr val="phClr"/>
          </a:solidFill>
          <a:prstDash val="solid"/>
        </a:ln>
        <a:ln w="38100" cap="flat">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blipFill dpi="0" rotWithShape="1">
          <a:blip xmlns:r="http://schemas.openxmlformats.org/officeDocument/2006/relationships" r:embed="rId1">
            <a:duotone>
              <a:schemeClr val="phClr">
                <a:shade val="10000"/>
                <a:satMod val="400000"/>
              </a:schemeClr>
              <a:schemeClr val="phClr">
                <a:tint val="90000"/>
                <a:satMod val="200000"/>
              </a:schemeClr>
            </a:duotone>
          </a:blip>
          <a:tile tx="0" ty="0" sx="100000" sy="100000" algn="tl"/>
        </a:blipFill>
        <a:gradFill rotWithShape="1">
          <a:gsLst>
            <a:gs pos="0">
              <a:schemeClr val="phClr">
                <a:tint val="80000"/>
                <a:satMod val="300000"/>
              </a:schemeClr>
            </a:gs>
            <a:gs pos="100000">
              <a:schemeClr val="phClr">
                <a:shade val="60000"/>
                <a:satMod val="200000"/>
              </a:schemeClr>
            </a:gs>
          </a:gsLst>
          <a:path path="circle">
            <a:fillToRect l="50000" t="50000" r="50000" b="50000"/>
          </a:path>
        </a:gradFill>
      </a:bgFillStyleLst>
    </a:fmtScheme>
  </a:themeElements>
  <a:objectDefaults>
    <a:spDef>
      <a:spPr/>
      <a:bodyPr rtlCol="0" anchor="ctr"/>
      <a:lstStyle>
        <a:lvl1pPr lvl="0" algn="ctr"/>
      </a:lstStyle>
      <a:style>
        <a:lnRef idx="0">
          <a:scrgbClr r="0" g="0" b="0"/>
        </a:lnRef>
        <a:fillRef idx="1">
          <a:schemeClr val="accent1"/>
        </a:fillRef>
        <a:effectRef idx="0">
          <a:schemeClr val="accent1"/>
        </a:effectRef>
        <a:fontRef idx="none"/>
      </a:style>
    </a:spDef>
    <a:lnDef>
      <a:spPr>
        <a:ln w="19050" cap="flat">
          <a:solidFill>
            <a:schemeClr val="accent1">
              <a:lumMod val="75000"/>
            </a:schemeClr>
          </a:solidFill>
          <a:prstDash val="solid"/>
          <a:round/>
        </a:ln>
      </a:spPr>
      <a:bodyPr rtlCol="0" anchor="ctr"/>
      <a:lstStyle>
        <a:lvl1pPr lvl="0" algn="ctr"/>
      </a:lstStyle>
    </a:lnDef>
  </a:objectDefaults>
  <a:extraClrSchemeLst/>
</a:theme>
</file>

<file path=docProps/app.xml><?xml version="1.0" encoding="utf-8"?>
<Properties xmlns="http://schemas.openxmlformats.org/officeDocument/2006/extended-properties" xmlns:vt="http://schemas.openxmlformats.org/officeDocument/2006/docPropsVTypes">
  <TotalTime>402</TotalTime>
  <Words>1697</Words>
  <Application>Microsoft Office PowerPoint</Application>
  <PresentationFormat>On-screen Show (16:9)</PresentationFormat>
  <Paragraphs>114</Paragraphs>
  <Slides>23</Slides>
  <Notes>0</Notes>
  <HiddenSlides>0</HiddenSlides>
  <MMClips>0</MMClips>
  <ScaleCrop>false</ScaleCrop>
  <HeadingPairs>
    <vt:vector size="6" baseType="variant">
      <vt:variant>
        <vt:lpstr>Fonts Used</vt:lpstr>
      </vt:variant>
      <vt:variant>
        <vt:i4>22</vt:i4>
      </vt:variant>
      <vt:variant>
        <vt:lpstr>Theme</vt:lpstr>
      </vt:variant>
      <vt:variant>
        <vt:i4>1</vt:i4>
      </vt:variant>
      <vt:variant>
        <vt:lpstr>Slide Titles</vt:lpstr>
      </vt:variant>
      <vt:variant>
        <vt:i4>23</vt:i4>
      </vt:variant>
    </vt:vector>
  </HeadingPairs>
  <TitlesOfParts>
    <vt:vector size="46" baseType="lpstr">
      <vt:lpstr>Algerian</vt:lpstr>
      <vt:lpstr>Arial</vt:lpstr>
      <vt:lpstr>Abel</vt:lpstr>
      <vt:lpstr>Montserrat-heavy</vt:lpstr>
      <vt:lpstr>Zoho Puvi-black</vt:lpstr>
      <vt:lpstr>Zoho Puvi</vt:lpstr>
      <vt:lpstr>Raleway</vt:lpstr>
      <vt:lpstr>Quicksand</vt:lpstr>
      <vt:lpstr>OSP DIN</vt:lpstr>
      <vt:lpstr>Cambria</vt:lpstr>
      <vt:lpstr>Source Sans Pro-demi_bold</vt:lpstr>
      <vt:lpstr>Source Sans Pro</vt:lpstr>
      <vt:lpstr>Teko</vt:lpstr>
      <vt:lpstr>Lato</vt:lpstr>
      <vt:lpstr>Raleway-medium</vt:lpstr>
      <vt:lpstr>Open Sans-demi_bold</vt:lpstr>
      <vt:lpstr>Source Sans Pro-light</vt:lpstr>
      <vt:lpstr>Montserrat</vt:lpstr>
      <vt:lpstr>Open Sans</vt:lpstr>
      <vt:lpstr>Calibri</vt:lpstr>
      <vt:lpstr>Antic Didone</vt:lpstr>
      <vt:lpstr>Zoho Puvi-heavy</vt:lpstr>
      <vt:lpstr>Whitepaper</vt:lpstr>
      <vt:lpstr> Mr Nagaissen Valaydum   &amp; Mr Hemant Buldawo  </vt:lpstr>
      <vt:lpstr>Table Of Content</vt:lpstr>
      <vt:lpstr>Introduction</vt:lpstr>
      <vt:lpstr>Definition of Test</vt:lpstr>
      <vt:lpstr>Definition of Measurement</vt:lpstr>
      <vt:lpstr>Definition of Evaluation</vt:lpstr>
      <vt:lpstr>Importance of Test, Measurement &amp; Evaluation in Sports</vt:lpstr>
      <vt:lpstr>Importance of Test, Measurement and Evaluation from athlete’s perspective</vt:lpstr>
      <vt:lpstr>Self-Assessment Of Teaching Effectiveness</vt:lpstr>
      <vt:lpstr>Provides Quality Check and control process of training system and athlete development programmes. </vt:lpstr>
      <vt:lpstr>Criteria for test selection</vt:lpstr>
      <vt:lpstr>Instruments</vt:lpstr>
      <vt:lpstr>Norms : A norm is a scale that allows the conversion of numeric data into a score, capable of comparisons and interpretations of the result.   </vt:lpstr>
      <vt:lpstr>Utility: at the end of the test the data collected should be usable. </vt:lpstr>
      <vt:lpstr>Education Application: </vt:lpstr>
      <vt:lpstr>Administration of the test involves   1.organization, 2.management,  3.execution, 4.supervision of the tests,  5.utilization of test results and  6.Proper follow-up.   </vt:lpstr>
      <vt:lpstr>Testing stations, score sheets, questionnaire, organization of group, test layout etc. must be prepared before the testing. </vt:lpstr>
      <vt:lpstr>The coach should cross check with all the necessary points from his check list.</vt:lpstr>
      <vt:lpstr>Test scores must be interpreted as per standards and norms by applying appropriate statistics. </vt:lpstr>
      <vt:lpstr>CONCLUSION</vt:lpstr>
      <vt:lpstr>PowerPoint Presentation</vt:lpstr>
      <vt:lpstr>Yobu.a (2010).Test, Measurement and Evaluation in Physical Education and Sports. Friends Publications, New Delhi   Kansal, D.K.(2008).Textbook of Applied Measurement Evaluation and Sports Selection. Sports and Spiritual Science Publication, New Delhi.   Barrow, H. M., &amp; McGee, R. (2000). Barrow and McGee’s Practical Measurement and Assessment. Lippincott Williams and Wilkins   Mathew, Donald K. Measurement in Physical Education (London: W.B Standers Co.  Clarke H. David and Clarke Harrison H. Application of Measurement to physical Education (Englewood Cliffs: Prentice Hall. Inc)  Webster’s Dictionary, https://www.merriam-webster.com/dictionary/test </vt:lpstr>
      <vt:lpstr> slide 1 picture https://www.tradeinn.com/runnerinn/en/digi-sport-instruments-dtm60el-stopwatch/140671172/p  Slide 2 picture https://picryl.com/media/an-instructor-in-the-freedom-hall-athletic-complex-uses-a-stopwatch-while-recruits-3a3586 Slide 3 picture https://www.sacredheart.edu/offices--departments-directory/pioneer-performance-center/services--pricing/   Slide 4 picture https://pezcyclingnews.com/toolbox/toolbox-froomes-lab-testing/  Slide 5 picture https://www.staffs.ac.uk/course/sport-exercise-science-bsc  slide 6 picture https://www.scienceforsport.com/4-essential-tips-for-administering-fitness-testing/  Slide 7 picture https://sportspeedlab.com/performance-testing/  Slide 8 pictures https://breakingmuscle.com/the-science-and-psychology-of-motivation-for-athletes/                                     https://www.dummies.com/article/business-careers-money/careers/general-careers/goal-setting-categorize-and-prioritize-your-life-goals-262814/                                     https://breakingmuscle.com/the-science-and-psychology-of-motivation-for-athletes/                                     https://simplifaster.com/articles/mental-skills-athlete-motivation/  slide 10 pictures https://liftvault.com/programs/strength/                                          https://mailshake.com/blog/sales-training-programs/                                          https://klaxoon.com/community-content/the-training-program                                          https://uknowva.com/blogs/employee-training-program   Slide 11 pictures https://unctad.org/topic/science-technology-and-innovation/young-scientist-phd-programme                                         https://www.lynn.edu/academics/areas-of-study/sports-management-mba                                         https://acpe.edu.au/courses/bachelor-of-sports-coaching-management/   slide 15 picture https://www.quora.com/What-do-you-mean-by-the-importance-of-test-measurement-and-evaluation-in-sports  slide 20 picture https://www.verywellfit.com/what-a-fitness-test-can-tell-you-about-your-health-3120283   </vt:lpstr>
    </vt:vector>
  </TitlesOfParts>
  <Company>Company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Buldawo Hemant</dc:creator>
  <cp:lastModifiedBy>Naga</cp:lastModifiedBy>
  <cp:revision>63</cp:revision>
  <dcterms:created xsi:type="dcterms:W3CDTF">2024-05-01T02:58:56Z</dcterms:created>
  <dcterms:modified xsi:type="dcterms:W3CDTF">2025-07-11T11:40:56Z</dcterms:modified>
</cp:coreProperties>
</file>